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320">
            <a:solidFill>
              <a:srgbClr val="ffc000"/>
            </a:solidFill>
            <a:miter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ffc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320">
            <a:solidFill>
              <a:srgbClr val="ffc000"/>
            </a:solidFill>
            <a:miter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ffc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320">
            <a:solidFill>
              <a:srgbClr val="ffc000"/>
            </a:solidFill>
            <a:miter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ffc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4"/>
          <p:cNvSpPr/>
          <p:nvPr/>
        </p:nvSpPr>
        <p:spPr>
          <a:xfrm>
            <a:off x="0" y="330120"/>
            <a:ext cx="9142920" cy="6526800"/>
          </a:xfrm>
          <a:prstGeom prst="rect">
            <a:avLst/>
          </a:prstGeom>
          <a:solidFill>
            <a:srgbClr val="ffc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32" name="ZoneTexte 5"/>
          <p:cNvSpPr/>
          <p:nvPr/>
        </p:nvSpPr>
        <p:spPr>
          <a:xfrm>
            <a:off x="1741680" y="3055320"/>
            <a:ext cx="639612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comparer des nombres supérieurs à 1 000.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écrire </a:t>
            </a: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Calibri"/>
              </a:rPr>
              <a:t>une fraction sous différentes formes.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200" cy="1265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2" name="Rectangle : coins arrondis 7"/>
          <p:cNvSpPr/>
          <p:nvPr/>
        </p:nvSpPr>
        <p:spPr>
          <a:xfrm>
            <a:off x="200520" y="944280"/>
            <a:ext cx="3299760" cy="9896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13" name="Rectangle : coins arrondis 10"/>
          <p:cNvSpPr/>
          <p:nvPr/>
        </p:nvSpPr>
        <p:spPr>
          <a:xfrm>
            <a:off x="4579560" y="911880"/>
            <a:ext cx="4510440" cy="13442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cxnSp>
        <p:nvCxnSpPr>
          <p:cNvPr id="614" name="Connecteur droit 33"/>
          <p:cNvCxnSpPr>
            <a:stCxn id="612" idx="2"/>
          </p:cNvCxnSpPr>
          <p:nvPr/>
        </p:nvCxnSpPr>
        <p:spPr>
          <a:xfrm>
            <a:off x="1850400" y="1933920"/>
            <a:ext cx="122040" cy="52344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615" name="Connecteur droit 34"/>
          <p:cNvCxnSpPr>
            <a:endCxn id="613" idx="-1"/>
          </p:cNvCxnSpPr>
          <p:nvPr/>
        </p:nvCxnSpPr>
        <p:spPr>
          <a:xfrm flipV="1">
            <a:off x="4293720" y="1584000"/>
            <a:ext cx="286200" cy="77148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616" name="Cube 23"/>
          <p:cNvSpPr/>
          <p:nvPr/>
        </p:nvSpPr>
        <p:spPr>
          <a:xfrm>
            <a:off x="900000" y="115200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17" name="Cube 24"/>
          <p:cNvSpPr/>
          <p:nvPr/>
        </p:nvSpPr>
        <p:spPr>
          <a:xfrm>
            <a:off x="4633920" y="92736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18" name="Cube 25"/>
          <p:cNvSpPr/>
          <p:nvPr/>
        </p:nvSpPr>
        <p:spPr>
          <a:xfrm>
            <a:off x="5244480" y="93564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19" name="Cube 27"/>
          <p:cNvSpPr/>
          <p:nvPr/>
        </p:nvSpPr>
        <p:spPr>
          <a:xfrm>
            <a:off x="4617720" y="1519560"/>
            <a:ext cx="59652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0" name="Rectangle 132"/>
          <p:cNvSpPr/>
          <p:nvPr/>
        </p:nvSpPr>
        <p:spPr>
          <a:xfrm>
            <a:off x="5900400" y="95760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1" name="Cube 30"/>
          <p:cNvSpPr/>
          <p:nvPr/>
        </p:nvSpPr>
        <p:spPr>
          <a:xfrm>
            <a:off x="1512000" y="115200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2" name="Cube 31"/>
          <p:cNvSpPr/>
          <p:nvPr/>
        </p:nvSpPr>
        <p:spPr>
          <a:xfrm>
            <a:off x="2124000" y="115200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3" name="Rectangle 134"/>
          <p:cNvSpPr/>
          <p:nvPr/>
        </p:nvSpPr>
        <p:spPr>
          <a:xfrm>
            <a:off x="8836200" y="101736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4" name="Rectangle 135"/>
          <p:cNvSpPr/>
          <p:nvPr/>
        </p:nvSpPr>
        <p:spPr>
          <a:xfrm>
            <a:off x="8751240" y="10173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5" name="Rectangle 136"/>
          <p:cNvSpPr/>
          <p:nvPr/>
        </p:nvSpPr>
        <p:spPr>
          <a:xfrm>
            <a:off x="8668800" y="10173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6" name="Rectangle 137"/>
          <p:cNvSpPr/>
          <p:nvPr/>
        </p:nvSpPr>
        <p:spPr>
          <a:xfrm>
            <a:off x="8583480" y="101736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7" name="Rectangle 138"/>
          <p:cNvSpPr/>
          <p:nvPr/>
        </p:nvSpPr>
        <p:spPr>
          <a:xfrm>
            <a:off x="8921520" y="10173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8" name="Cube 32"/>
          <p:cNvSpPr/>
          <p:nvPr/>
        </p:nvSpPr>
        <p:spPr>
          <a:xfrm>
            <a:off x="2736000" y="115200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29" name="Cube 33"/>
          <p:cNvSpPr/>
          <p:nvPr/>
        </p:nvSpPr>
        <p:spPr>
          <a:xfrm>
            <a:off x="5243040" y="1530000"/>
            <a:ext cx="59688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0" name="Rectangle 142"/>
          <p:cNvSpPr/>
          <p:nvPr/>
        </p:nvSpPr>
        <p:spPr>
          <a:xfrm>
            <a:off x="8114040" y="178344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1" name="Rectangle 143"/>
          <p:cNvSpPr/>
          <p:nvPr/>
        </p:nvSpPr>
        <p:spPr>
          <a:xfrm>
            <a:off x="8114040" y="169956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2" name="Rectangle 144"/>
          <p:cNvSpPr/>
          <p:nvPr/>
        </p:nvSpPr>
        <p:spPr>
          <a:xfrm>
            <a:off x="8202600" y="178344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3" name="Rectangle 145"/>
          <p:cNvSpPr/>
          <p:nvPr/>
        </p:nvSpPr>
        <p:spPr>
          <a:xfrm>
            <a:off x="8202600" y="169956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4" name="Rectangle 146"/>
          <p:cNvSpPr/>
          <p:nvPr/>
        </p:nvSpPr>
        <p:spPr>
          <a:xfrm>
            <a:off x="8158320" y="173952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5" name="Rectangle 147"/>
          <p:cNvSpPr/>
          <p:nvPr/>
        </p:nvSpPr>
        <p:spPr>
          <a:xfrm>
            <a:off x="8324640" y="178200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6" name="Rectangle 148"/>
          <p:cNvSpPr/>
          <p:nvPr/>
        </p:nvSpPr>
        <p:spPr>
          <a:xfrm>
            <a:off x="8324640" y="169812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7" name="Rectangle 149"/>
          <p:cNvSpPr/>
          <p:nvPr/>
        </p:nvSpPr>
        <p:spPr>
          <a:xfrm>
            <a:off x="8412840" y="178200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8" name="Rectangle 150"/>
          <p:cNvSpPr/>
          <p:nvPr/>
        </p:nvSpPr>
        <p:spPr>
          <a:xfrm>
            <a:off x="8412840" y="169812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39" name="Rectangle 151"/>
          <p:cNvSpPr/>
          <p:nvPr/>
        </p:nvSpPr>
        <p:spPr>
          <a:xfrm>
            <a:off x="8368560" y="173808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40" name=""/>
          <p:cNvSpPr/>
          <p:nvPr/>
        </p:nvSpPr>
        <p:spPr>
          <a:xfrm>
            <a:off x="8070480" y="3229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1" name="PlaceHolder 2"/>
          <p:cNvSpPr>
            <a:spLocks noGrp="1"/>
          </p:cNvSpPr>
          <p:nvPr>
            <p:ph type="title"/>
          </p:nvPr>
        </p:nvSpPr>
        <p:spPr>
          <a:xfrm>
            <a:off x="489960" y="370440"/>
            <a:ext cx="61113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2 nombres en chiffres et compare-les.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2" name="ZoneTexte 35"/>
          <p:cNvSpPr/>
          <p:nvPr/>
        </p:nvSpPr>
        <p:spPr>
          <a:xfrm>
            <a:off x="1224720" y="2392560"/>
            <a:ext cx="34855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…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3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4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45" name="Groupe 32"/>
          <p:cNvGrpSpPr/>
          <p:nvPr/>
        </p:nvGrpSpPr>
        <p:grpSpPr>
          <a:xfrm>
            <a:off x="3078360" y="4305960"/>
            <a:ext cx="693720" cy="1733400"/>
            <a:chOff x="3078360" y="4305960"/>
            <a:chExt cx="693720" cy="1733400"/>
          </a:xfrm>
        </p:grpSpPr>
        <p:grpSp>
          <p:nvGrpSpPr>
            <p:cNvPr id="646" name="Groupe 35"/>
            <p:cNvGrpSpPr/>
            <p:nvPr/>
          </p:nvGrpSpPr>
          <p:grpSpPr>
            <a:xfrm>
              <a:off x="3425400" y="4305960"/>
              <a:ext cx="346680" cy="1733400"/>
              <a:chOff x="3425400" y="4305960"/>
              <a:chExt cx="346680" cy="1733400"/>
            </a:xfrm>
          </p:grpSpPr>
          <p:sp>
            <p:nvSpPr>
              <p:cNvPr id="647" name="Rectangle 225"/>
              <p:cNvSpPr/>
              <p:nvPr/>
            </p:nvSpPr>
            <p:spPr>
              <a:xfrm rot="5400000">
                <a:off x="3425400" y="430560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48" name="Rectangle 226"/>
              <p:cNvSpPr/>
              <p:nvPr/>
            </p:nvSpPr>
            <p:spPr>
              <a:xfrm rot="5400000">
                <a:off x="3425400" y="465228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49" name="Rectangle 227"/>
              <p:cNvSpPr/>
              <p:nvPr/>
            </p:nvSpPr>
            <p:spPr>
              <a:xfrm rot="5400000">
                <a:off x="3425400" y="4999320"/>
                <a:ext cx="34668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50" name="Rectangle 228"/>
              <p:cNvSpPr/>
              <p:nvPr/>
            </p:nvSpPr>
            <p:spPr>
              <a:xfrm rot="5400000">
                <a:off x="3425400" y="534600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51" name="Rectangle 229"/>
              <p:cNvSpPr/>
              <p:nvPr/>
            </p:nvSpPr>
            <p:spPr>
              <a:xfrm rot="5400000">
                <a:off x="3425760" y="5693040"/>
                <a:ext cx="34596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652" name="Groupe 36"/>
            <p:cNvGrpSpPr/>
            <p:nvPr/>
          </p:nvGrpSpPr>
          <p:grpSpPr>
            <a:xfrm>
              <a:off x="3078360" y="4305960"/>
              <a:ext cx="346320" cy="1733400"/>
              <a:chOff x="3078360" y="4305960"/>
              <a:chExt cx="346320" cy="1733400"/>
            </a:xfrm>
          </p:grpSpPr>
          <p:sp>
            <p:nvSpPr>
              <p:cNvPr id="653" name="Rectangle 230"/>
              <p:cNvSpPr/>
              <p:nvPr/>
            </p:nvSpPr>
            <p:spPr>
              <a:xfrm rot="5400000">
                <a:off x="3078360" y="430596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54" name="Rectangle 231"/>
              <p:cNvSpPr/>
              <p:nvPr/>
            </p:nvSpPr>
            <p:spPr>
              <a:xfrm rot="5400000">
                <a:off x="3078360" y="465264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55" name="Rectangle 232"/>
              <p:cNvSpPr/>
              <p:nvPr/>
            </p:nvSpPr>
            <p:spPr>
              <a:xfrm rot="5400000">
                <a:off x="3078000" y="4999320"/>
                <a:ext cx="34668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56" name="Rectangle 233"/>
              <p:cNvSpPr/>
              <p:nvPr/>
            </p:nvSpPr>
            <p:spPr>
              <a:xfrm rot="5400000">
                <a:off x="3078360" y="534636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57" name="Rectangle 234"/>
              <p:cNvSpPr/>
              <p:nvPr/>
            </p:nvSpPr>
            <p:spPr>
              <a:xfrm rot="5400000">
                <a:off x="3078360" y="5693040"/>
                <a:ext cx="34596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658" name="Rectangle 235"/>
            <p:cNvSpPr/>
            <p:nvPr/>
          </p:nvSpPr>
          <p:spPr>
            <a:xfrm rot="5400000">
              <a:off x="2558520" y="4825800"/>
              <a:ext cx="1733400" cy="693360"/>
            </a:xfrm>
            <a:prstGeom prst="rect">
              <a:avLst/>
            </a:prstGeom>
            <a:solidFill>
              <a:srgbClr val="ff9966">
                <a:alpha val="50000"/>
              </a:srgbClr>
            </a:solidFill>
            <a:ln w="1908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659" name="Groupe 37"/>
          <p:cNvGrpSpPr/>
          <p:nvPr/>
        </p:nvGrpSpPr>
        <p:grpSpPr>
          <a:xfrm>
            <a:off x="4348800" y="4305960"/>
            <a:ext cx="693720" cy="1733400"/>
            <a:chOff x="4348800" y="4305960"/>
            <a:chExt cx="693720" cy="1733400"/>
          </a:xfrm>
        </p:grpSpPr>
        <p:grpSp>
          <p:nvGrpSpPr>
            <p:cNvPr id="660" name="Groupe 38"/>
            <p:cNvGrpSpPr/>
            <p:nvPr/>
          </p:nvGrpSpPr>
          <p:grpSpPr>
            <a:xfrm>
              <a:off x="4695840" y="4305960"/>
              <a:ext cx="346680" cy="1733400"/>
              <a:chOff x="4695840" y="4305960"/>
              <a:chExt cx="346680" cy="1733400"/>
            </a:xfrm>
          </p:grpSpPr>
          <p:sp>
            <p:nvSpPr>
              <p:cNvPr id="661" name="Rectangle 236"/>
              <p:cNvSpPr/>
              <p:nvPr/>
            </p:nvSpPr>
            <p:spPr>
              <a:xfrm rot="5400000">
                <a:off x="4695840" y="430560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62" name="Rectangle 237"/>
              <p:cNvSpPr/>
              <p:nvPr/>
            </p:nvSpPr>
            <p:spPr>
              <a:xfrm rot="5400000">
                <a:off x="4695840" y="465228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63" name="Rectangle 238"/>
              <p:cNvSpPr/>
              <p:nvPr/>
            </p:nvSpPr>
            <p:spPr>
              <a:xfrm rot="5400000">
                <a:off x="4695840" y="4999320"/>
                <a:ext cx="34668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64" name="Rectangle 239"/>
              <p:cNvSpPr/>
              <p:nvPr/>
            </p:nvSpPr>
            <p:spPr>
              <a:xfrm rot="5400000">
                <a:off x="4695840" y="534600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65" name="Rectangle 240"/>
              <p:cNvSpPr/>
              <p:nvPr/>
            </p:nvSpPr>
            <p:spPr>
              <a:xfrm rot="5400000">
                <a:off x="4696200" y="5693040"/>
                <a:ext cx="34596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666" name="Groupe 39"/>
            <p:cNvGrpSpPr/>
            <p:nvPr/>
          </p:nvGrpSpPr>
          <p:grpSpPr>
            <a:xfrm>
              <a:off x="4348800" y="4305960"/>
              <a:ext cx="346680" cy="1733400"/>
              <a:chOff x="4348800" y="4305960"/>
              <a:chExt cx="346680" cy="1733400"/>
            </a:xfrm>
          </p:grpSpPr>
          <p:sp>
            <p:nvSpPr>
              <p:cNvPr id="667" name="Rectangle 241"/>
              <p:cNvSpPr/>
              <p:nvPr/>
            </p:nvSpPr>
            <p:spPr>
              <a:xfrm rot="5400000">
                <a:off x="4348800" y="430560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68" name="Rectangle 242"/>
              <p:cNvSpPr/>
              <p:nvPr/>
            </p:nvSpPr>
            <p:spPr>
              <a:xfrm rot="5400000">
                <a:off x="4348800" y="465228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69" name="Rectangle 243"/>
              <p:cNvSpPr/>
              <p:nvPr/>
            </p:nvSpPr>
            <p:spPr>
              <a:xfrm rot="5400000">
                <a:off x="4348800" y="4999320"/>
                <a:ext cx="346680" cy="346680"/>
              </a:xfrm>
              <a:prstGeom prst="rect">
                <a:avLst/>
              </a:prstGeom>
              <a:solidFill>
                <a:srgbClr val="ffffff"/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70" name="Rectangle 244"/>
              <p:cNvSpPr/>
              <p:nvPr/>
            </p:nvSpPr>
            <p:spPr>
              <a:xfrm rot="5400000">
                <a:off x="4348800" y="5346000"/>
                <a:ext cx="346320" cy="346680"/>
              </a:xfrm>
              <a:prstGeom prst="rect">
                <a:avLst/>
              </a:prstGeom>
              <a:solidFill>
                <a:srgbClr val="ffffff"/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71" name="Rectangle 245"/>
              <p:cNvSpPr/>
              <p:nvPr/>
            </p:nvSpPr>
            <p:spPr>
              <a:xfrm rot="5400000">
                <a:off x="4349160" y="5693040"/>
                <a:ext cx="345960" cy="346680"/>
              </a:xfrm>
              <a:prstGeom prst="rect">
                <a:avLst/>
              </a:prstGeom>
              <a:solidFill>
                <a:srgbClr val="ffffff"/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672" name="Rectangle 246"/>
            <p:cNvSpPr/>
            <p:nvPr/>
          </p:nvSpPr>
          <p:spPr>
            <a:xfrm rot="5400000">
              <a:off x="3828960" y="4825800"/>
              <a:ext cx="1733400" cy="693360"/>
            </a:xfrm>
            <a:prstGeom prst="rect">
              <a:avLst/>
            </a:prstGeom>
            <a:noFill/>
            <a:ln w="1908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673" name="Groupe 40"/>
          <p:cNvGrpSpPr/>
          <p:nvPr/>
        </p:nvGrpSpPr>
        <p:grpSpPr>
          <a:xfrm>
            <a:off x="1954800" y="4305960"/>
            <a:ext cx="693720" cy="1733400"/>
            <a:chOff x="1954800" y="4305960"/>
            <a:chExt cx="693720" cy="1733400"/>
          </a:xfrm>
        </p:grpSpPr>
        <p:grpSp>
          <p:nvGrpSpPr>
            <p:cNvPr id="674" name="Groupe 41"/>
            <p:cNvGrpSpPr/>
            <p:nvPr/>
          </p:nvGrpSpPr>
          <p:grpSpPr>
            <a:xfrm>
              <a:off x="2301840" y="4305960"/>
              <a:ext cx="346680" cy="1733400"/>
              <a:chOff x="2301840" y="4305960"/>
              <a:chExt cx="346680" cy="1733400"/>
            </a:xfrm>
          </p:grpSpPr>
          <p:sp>
            <p:nvSpPr>
              <p:cNvPr id="675" name="Rectangle 247"/>
              <p:cNvSpPr/>
              <p:nvPr/>
            </p:nvSpPr>
            <p:spPr>
              <a:xfrm rot="5400000">
                <a:off x="2301840" y="430560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76" name="Rectangle 248"/>
              <p:cNvSpPr/>
              <p:nvPr/>
            </p:nvSpPr>
            <p:spPr>
              <a:xfrm rot="5400000">
                <a:off x="2301840" y="465228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77" name="Rectangle 249"/>
              <p:cNvSpPr/>
              <p:nvPr/>
            </p:nvSpPr>
            <p:spPr>
              <a:xfrm rot="5400000">
                <a:off x="2301840" y="4999320"/>
                <a:ext cx="34668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78" name="Rectangle 250"/>
              <p:cNvSpPr/>
              <p:nvPr/>
            </p:nvSpPr>
            <p:spPr>
              <a:xfrm rot="5400000">
                <a:off x="2301840" y="534600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79" name="Rectangle 251"/>
              <p:cNvSpPr/>
              <p:nvPr/>
            </p:nvSpPr>
            <p:spPr>
              <a:xfrm rot="5400000">
                <a:off x="2302200" y="5693040"/>
                <a:ext cx="34596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680" name="Groupe 42"/>
            <p:cNvGrpSpPr/>
            <p:nvPr/>
          </p:nvGrpSpPr>
          <p:grpSpPr>
            <a:xfrm>
              <a:off x="1954800" y="4305960"/>
              <a:ext cx="346320" cy="1733400"/>
              <a:chOff x="1954800" y="4305960"/>
              <a:chExt cx="346320" cy="1733400"/>
            </a:xfrm>
          </p:grpSpPr>
          <p:sp>
            <p:nvSpPr>
              <p:cNvPr id="681" name="Rectangle 252"/>
              <p:cNvSpPr/>
              <p:nvPr/>
            </p:nvSpPr>
            <p:spPr>
              <a:xfrm rot="5400000">
                <a:off x="1954800" y="430596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82" name="Rectangle 253"/>
              <p:cNvSpPr/>
              <p:nvPr/>
            </p:nvSpPr>
            <p:spPr>
              <a:xfrm rot="5400000">
                <a:off x="1954800" y="465264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83" name="Rectangle 254"/>
              <p:cNvSpPr/>
              <p:nvPr/>
            </p:nvSpPr>
            <p:spPr>
              <a:xfrm rot="5400000">
                <a:off x="1954440" y="4999320"/>
                <a:ext cx="34668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84" name="Rectangle 255"/>
              <p:cNvSpPr/>
              <p:nvPr/>
            </p:nvSpPr>
            <p:spPr>
              <a:xfrm rot="5400000">
                <a:off x="1954800" y="534636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685" name="Rectangle 256"/>
              <p:cNvSpPr/>
              <p:nvPr/>
            </p:nvSpPr>
            <p:spPr>
              <a:xfrm rot="5400000">
                <a:off x="1954800" y="5693040"/>
                <a:ext cx="34596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686" name="Rectangle 257"/>
            <p:cNvSpPr/>
            <p:nvPr/>
          </p:nvSpPr>
          <p:spPr>
            <a:xfrm rot="5400000">
              <a:off x="1434960" y="4825800"/>
              <a:ext cx="1733400" cy="693360"/>
            </a:xfrm>
            <a:prstGeom prst="rect">
              <a:avLst/>
            </a:prstGeom>
            <a:solidFill>
              <a:srgbClr val="ff9966">
                <a:alpha val="50000"/>
              </a:srgbClr>
            </a:solidFill>
            <a:ln w="1908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687" name="Accolade fermante 7"/>
          <p:cNvSpPr/>
          <p:nvPr/>
        </p:nvSpPr>
        <p:spPr>
          <a:xfrm rot="5400000">
            <a:off x="2144880" y="5835960"/>
            <a:ext cx="233280" cy="77364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88" name="ZoneTexte 36"/>
          <p:cNvSpPr/>
          <p:nvPr/>
        </p:nvSpPr>
        <p:spPr>
          <a:xfrm>
            <a:off x="2079360" y="6386760"/>
            <a:ext cx="4431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9" name="ZoneTexte 37"/>
          <p:cNvSpPr/>
          <p:nvPr/>
        </p:nvSpPr>
        <p:spPr>
          <a:xfrm>
            <a:off x="6051600" y="5009400"/>
            <a:ext cx="116856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...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0" name="PlaceHolder 9"/>
          <p:cNvSpPr/>
          <p:nvPr/>
        </p:nvSpPr>
        <p:spPr>
          <a:xfrm>
            <a:off x="248760" y="3694680"/>
            <a:ext cx="433548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1" name="Cube 42"/>
          <p:cNvSpPr/>
          <p:nvPr/>
        </p:nvSpPr>
        <p:spPr>
          <a:xfrm>
            <a:off x="288000" y="115200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92" name="Rectangle 139"/>
          <p:cNvSpPr/>
          <p:nvPr/>
        </p:nvSpPr>
        <p:spPr>
          <a:xfrm>
            <a:off x="5891760" y="151740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93" name="Rectangle 140"/>
          <p:cNvSpPr/>
          <p:nvPr/>
        </p:nvSpPr>
        <p:spPr>
          <a:xfrm>
            <a:off x="6435000" y="9658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94" name="Rectangle 141"/>
          <p:cNvSpPr/>
          <p:nvPr/>
        </p:nvSpPr>
        <p:spPr>
          <a:xfrm>
            <a:off x="6410160" y="15256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95" name="Rectangle 258"/>
          <p:cNvSpPr/>
          <p:nvPr/>
        </p:nvSpPr>
        <p:spPr>
          <a:xfrm>
            <a:off x="6978240" y="97416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96" name="Rectangle 259"/>
          <p:cNvSpPr/>
          <p:nvPr/>
        </p:nvSpPr>
        <p:spPr>
          <a:xfrm>
            <a:off x="6953040" y="15256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97" name="Rectangle 260"/>
          <p:cNvSpPr/>
          <p:nvPr/>
        </p:nvSpPr>
        <p:spPr>
          <a:xfrm>
            <a:off x="7496280" y="9658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98" name="Rectangle 261"/>
          <p:cNvSpPr/>
          <p:nvPr/>
        </p:nvSpPr>
        <p:spPr>
          <a:xfrm>
            <a:off x="7994160" y="96984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699" name="Rectangle 262"/>
          <p:cNvSpPr/>
          <p:nvPr/>
        </p:nvSpPr>
        <p:spPr>
          <a:xfrm>
            <a:off x="7513200" y="15256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00" name="Rectangle 298"/>
          <p:cNvSpPr/>
          <p:nvPr/>
        </p:nvSpPr>
        <p:spPr>
          <a:xfrm>
            <a:off x="8817840" y="15454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01" name="Rectangle 299"/>
          <p:cNvSpPr/>
          <p:nvPr/>
        </p:nvSpPr>
        <p:spPr>
          <a:xfrm>
            <a:off x="8732880" y="1545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02" name="Rectangle 300"/>
          <p:cNvSpPr/>
          <p:nvPr/>
        </p:nvSpPr>
        <p:spPr>
          <a:xfrm>
            <a:off x="8650440" y="1545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03" name="Rectangle 302"/>
          <p:cNvSpPr/>
          <p:nvPr/>
        </p:nvSpPr>
        <p:spPr>
          <a:xfrm>
            <a:off x="8903160" y="1545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PlaceHolder 1"/>
          <p:cNvSpPr>
            <a:spLocks noGrp="1"/>
          </p:cNvSpPr>
          <p:nvPr>
            <p:ph type="title"/>
          </p:nvPr>
        </p:nvSpPr>
        <p:spPr>
          <a:xfrm>
            <a:off x="489960" y="3697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6" name="ZoneTexte 38"/>
          <p:cNvSpPr/>
          <p:nvPr/>
        </p:nvSpPr>
        <p:spPr>
          <a:xfrm>
            <a:off x="761760" y="2501280"/>
            <a:ext cx="5493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7" name="ZoneTexte 39"/>
          <p:cNvSpPr/>
          <p:nvPr/>
        </p:nvSpPr>
        <p:spPr>
          <a:xfrm rot="10761000">
            <a:off x="3207960" y="2480040"/>
            <a:ext cx="517320" cy="9126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c00000"/>
                </a:solidFill>
                <a:latin typeface="Calibri"/>
                <a:ea typeface="DejaVu Sans"/>
              </a:rPr>
              <a:t>=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08" name="Groupe 25"/>
          <p:cNvGrpSpPr/>
          <p:nvPr/>
        </p:nvGrpSpPr>
        <p:grpSpPr>
          <a:xfrm>
            <a:off x="833760" y="2551320"/>
            <a:ext cx="1972440" cy="945720"/>
            <a:chOff x="833760" y="2551320"/>
            <a:chExt cx="1972440" cy="945720"/>
          </a:xfrm>
        </p:grpSpPr>
        <p:sp>
          <p:nvSpPr>
            <p:cNvPr id="709" name="Rectangle 152"/>
            <p:cNvSpPr/>
            <p:nvPr/>
          </p:nvSpPr>
          <p:spPr>
            <a:xfrm>
              <a:off x="1818000" y="25513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0" name="Rectangle 153"/>
            <p:cNvSpPr/>
            <p:nvPr/>
          </p:nvSpPr>
          <p:spPr>
            <a:xfrm>
              <a:off x="2312640" y="25513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1" name="Rectangle 154"/>
            <p:cNvSpPr/>
            <p:nvPr/>
          </p:nvSpPr>
          <p:spPr>
            <a:xfrm>
              <a:off x="1818000" y="28969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2" name="Rectangle 155"/>
            <p:cNvSpPr/>
            <p:nvPr/>
          </p:nvSpPr>
          <p:spPr>
            <a:xfrm>
              <a:off x="2312640" y="28969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3" name="Rectangle 156"/>
            <p:cNvSpPr/>
            <p:nvPr/>
          </p:nvSpPr>
          <p:spPr>
            <a:xfrm>
              <a:off x="1326600" y="25513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4" name="Rectangle 157"/>
            <p:cNvSpPr/>
            <p:nvPr/>
          </p:nvSpPr>
          <p:spPr>
            <a:xfrm>
              <a:off x="1326600" y="28969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5" name="Rectangle 158"/>
            <p:cNvSpPr/>
            <p:nvPr/>
          </p:nvSpPr>
          <p:spPr>
            <a:xfrm>
              <a:off x="833760" y="25513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6" name="Rectangle 159"/>
            <p:cNvSpPr/>
            <p:nvPr/>
          </p:nvSpPr>
          <p:spPr>
            <a:xfrm>
              <a:off x="833760" y="28969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717" name="Groupe 26"/>
          <p:cNvGrpSpPr/>
          <p:nvPr/>
        </p:nvGrpSpPr>
        <p:grpSpPr>
          <a:xfrm>
            <a:off x="4131360" y="2551320"/>
            <a:ext cx="1972440" cy="945720"/>
            <a:chOff x="4131360" y="2551320"/>
            <a:chExt cx="1972440" cy="945720"/>
          </a:xfrm>
        </p:grpSpPr>
        <p:sp>
          <p:nvSpPr>
            <p:cNvPr id="718" name="Rectangle 160"/>
            <p:cNvSpPr/>
            <p:nvPr/>
          </p:nvSpPr>
          <p:spPr>
            <a:xfrm>
              <a:off x="5115600" y="25513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19" name="Rectangle 161"/>
            <p:cNvSpPr/>
            <p:nvPr/>
          </p:nvSpPr>
          <p:spPr>
            <a:xfrm>
              <a:off x="5610240" y="25513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0" name="Rectangle 162"/>
            <p:cNvSpPr/>
            <p:nvPr/>
          </p:nvSpPr>
          <p:spPr>
            <a:xfrm>
              <a:off x="5115600" y="28969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1" name="Rectangle 163"/>
            <p:cNvSpPr/>
            <p:nvPr/>
          </p:nvSpPr>
          <p:spPr>
            <a:xfrm>
              <a:off x="5610240" y="28969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2" name="Rectangle 164"/>
            <p:cNvSpPr/>
            <p:nvPr/>
          </p:nvSpPr>
          <p:spPr>
            <a:xfrm>
              <a:off x="4624200" y="25513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3" name="Rectangle 165"/>
            <p:cNvSpPr/>
            <p:nvPr/>
          </p:nvSpPr>
          <p:spPr>
            <a:xfrm>
              <a:off x="4624200" y="28969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4" name="Rectangle 166"/>
            <p:cNvSpPr/>
            <p:nvPr/>
          </p:nvSpPr>
          <p:spPr>
            <a:xfrm>
              <a:off x="4131360" y="25513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25" name="Rectangle 167"/>
            <p:cNvSpPr/>
            <p:nvPr/>
          </p:nvSpPr>
          <p:spPr>
            <a:xfrm>
              <a:off x="4131360" y="28969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726" name=""/>
          <p:cNvSpPr/>
          <p:nvPr/>
        </p:nvSpPr>
        <p:spPr>
          <a:xfrm>
            <a:off x="8052120" y="3276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7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28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9" name="PlaceHolder 12"/>
          <p:cNvSpPr/>
          <p:nvPr/>
        </p:nvSpPr>
        <p:spPr>
          <a:xfrm>
            <a:off x="248760" y="3694680"/>
            <a:ext cx="433548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730" name="Groupe 22"/>
          <p:cNvGrpSpPr/>
          <p:nvPr/>
        </p:nvGrpSpPr>
        <p:grpSpPr>
          <a:xfrm>
            <a:off x="3071160" y="4301280"/>
            <a:ext cx="693720" cy="1733400"/>
            <a:chOff x="3071160" y="4301280"/>
            <a:chExt cx="693720" cy="1733400"/>
          </a:xfrm>
        </p:grpSpPr>
        <p:grpSp>
          <p:nvGrpSpPr>
            <p:cNvPr id="731" name="Groupe 24"/>
            <p:cNvGrpSpPr/>
            <p:nvPr/>
          </p:nvGrpSpPr>
          <p:grpSpPr>
            <a:xfrm>
              <a:off x="3418200" y="4301280"/>
              <a:ext cx="346680" cy="1733400"/>
              <a:chOff x="3418200" y="4301280"/>
              <a:chExt cx="346680" cy="1733400"/>
            </a:xfrm>
          </p:grpSpPr>
          <p:sp>
            <p:nvSpPr>
              <p:cNvPr id="732" name="Rectangle 192"/>
              <p:cNvSpPr/>
              <p:nvPr/>
            </p:nvSpPr>
            <p:spPr>
              <a:xfrm rot="5400000">
                <a:off x="3418200" y="430092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33" name="Rectangle 193"/>
              <p:cNvSpPr/>
              <p:nvPr/>
            </p:nvSpPr>
            <p:spPr>
              <a:xfrm rot="5400000">
                <a:off x="3418200" y="464760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34" name="Rectangle 194"/>
              <p:cNvSpPr/>
              <p:nvPr/>
            </p:nvSpPr>
            <p:spPr>
              <a:xfrm rot="5400000">
                <a:off x="3418200" y="4994640"/>
                <a:ext cx="34668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35" name="Rectangle 195"/>
              <p:cNvSpPr/>
              <p:nvPr/>
            </p:nvSpPr>
            <p:spPr>
              <a:xfrm rot="5400000">
                <a:off x="3418200" y="534132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36" name="Rectangle 196"/>
              <p:cNvSpPr/>
              <p:nvPr/>
            </p:nvSpPr>
            <p:spPr>
              <a:xfrm rot="5400000">
                <a:off x="3418560" y="5688360"/>
                <a:ext cx="34596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737" name="Groupe 27"/>
            <p:cNvGrpSpPr/>
            <p:nvPr/>
          </p:nvGrpSpPr>
          <p:grpSpPr>
            <a:xfrm>
              <a:off x="3071160" y="4301280"/>
              <a:ext cx="346320" cy="1733400"/>
              <a:chOff x="3071160" y="4301280"/>
              <a:chExt cx="346320" cy="1733400"/>
            </a:xfrm>
          </p:grpSpPr>
          <p:sp>
            <p:nvSpPr>
              <p:cNvPr id="738" name="Rectangle 197"/>
              <p:cNvSpPr/>
              <p:nvPr/>
            </p:nvSpPr>
            <p:spPr>
              <a:xfrm rot="5400000">
                <a:off x="3071160" y="430128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39" name="Rectangle 198"/>
              <p:cNvSpPr/>
              <p:nvPr/>
            </p:nvSpPr>
            <p:spPr>
              <a:xfrm rot="5400000">
                <a:off x="3071160" y="464796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40" name="Rectangle 199"/>
              <p:cNvSpPr/>
              <p:nvPr/>
            </p:nvSpPr>
            <p:spPr>
              <a:xfrm rot="5400000">
                <a:off x="3070800" y="4994640"/>
                <a:ext cx="34668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41" name="Rectangle 200"/>
              <p:cNvSpPr/>
              <p:nvPr/>
            </p:nvSpPr>
            <p:spPr>
              <a:xfrm rot="5400000">
                <a:off x="3071160" y="534168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42" name="Rectangle 201"/>
              <p:cNvSpPr/>
              <p:nvPr/>
            </p:nvSpPr>
            <p:spPr>
              <a:xfrm rot="5400000">
                <a:off x="3071160" y="5688360"/>
                <a:ext cx="34596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743" name="Rectangle 202"/>
            <p:cNvSpPr/>
            <p:nvPr/>
          </p:nvSpPr>
          <p:spPr>
            <a:xfrm rot="5400000">
              <a:off x="2551320" y="4821120"/>
              <a:ext cx="1733400" cy="693360"/>
            </a:xfrm>
            <a:prstGeom prst="rect">
              <a:avLst/>
            </a:prstGeom>
            <a:solidFill>
              <a:srgbClr val="ff9966">
                <a:alpha val="50000"/>
              </a:srgbClr>
            </a:solidFill>
            <a:ln w="1908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744" name="Groupe 28"/>
          <p:cNvGrpSpPr/>
          <p:nvPr/>
        </p:nvGrpSpPr>
        <p:grpSpPr>
          <a:xfrm>
            <a:off x="4341600" y="4301280"/>
            <a:ext cx="693720" cy="1733400"/>
            <a:chOff x="4341600" y="4301280"/>
            <a:chExt cx="693720" cy="1733400"/>
          </a:xfrm>
        </p:grpSpPr>
        <p:grpSp>
          <p:nvGrpSpPr>
            <p:cNvPr id="745" name="Groupe 29"/>
            <p:cNvGrpSpPr/>
            <p:nvPr/>
          </p:nvGrpSpPr>
          <p:grpSpPr>
            <a:xfrm>
              <a:off x="4688640" y="4301280"/>
              <a:ext cx="346680" cy="1733400"/>
              <a:chOff x="4688640" y="4301280"/>
              <a:chExt cx="346680" cy="1733400"/>
            </a:xfrm>
          </p:grpSpPr>
          <p:sp>
            <p:nvSpPr>
              <p:cNvPr id="746" name="Rectangle 203"/>
              <p:cNvSpPr/>
              <p:nvPr/>
            </p:nvSpPr>
            <p:spPr>
              <a:xfrm rot="5400000">
                <a:off x="4688640" y="430092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47" name="Rectangle 204"/>
              <p:cNvSpPr/>
              <p:nvPr/>
            </p:nvSpPr>
            <p:spPr>
              <a:xfrm rot="5400000">
                <a:off x="4688640" y="464760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48" name="Rectangle 205"/>
              <p:cNvSpPr/>
              <p:nvPr/>
            </p:nvSpPr>
            <p:spPr>
              <a:xfrm rot="5400000">
                <a:off x="4688640" y="4994640"/>
                <a:ext cx="34668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49" name="Rectangle 206"/>
              <p:cNvSpPr/>
              <p:nvPr/>
            </p:nvSpPr>
            <p:spPr>
              <a:xfrm rot="5400000">
                <a:off x="4688640" y="534132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50" name="Rectangle 207"/>
              <p:cNvSpPr/>
              <p:nvPr/>
            </p:nvSpPr>
            <p:spPr>
              <a:xfrm rot="5400000">
                <a:off x="4689000" y="5688360"/>
                <a:ext cx="34596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751" name="Groupe 30"/>
            <p:cNvGrpSpPr/>
            <p:nvPr/>
          </p:nvGrpSpPr>
          <p:grpSpPr>
            <a:xfrm>
              <a:off x="4341600" y="4301280"/>
              <a:ext cx="346680" cy="1733400"/>
              <a:chOff x="4341600" y="4301280"/>
              <a:chExt cx="346680" cy="1733400"/>
            </a:xfrm>
          </p:grpSpPr>
          <p:sp>
            <p:nvSpPr>
              <p:cNvPr id="752" name="Rectangle 208"/>
              <p:cNvSpPr/>
              <p:nvPr/>
            </p:nvSpPr>
            <p:spPr>
              <a:xfrm rot="5400000">
                <a:off x="4341600" y="430092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53" name="Rectangle 209"/>
              <p:cNvSpPr/>
              <p:nvPr/>
            </p:nvSpPr>
            <p:spPr>
              <a:xfrm rot="5400000">
                <a:off x="4341600" y="4647600"/>
                <a:ext cx="346320" cy="346680"/>
              </a:xfrm>
              <a:prstGeom prst="rect">
                <a:avLst/>
              </a:prstGeom>
              <a:solidFill>
                <a:srgbClr val="ff9966">
                  <a:alpha val="6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54" name="Rectangle 210"/>
              <p:cNvSpPr/>
              <p:nvPr/>
            </p:nvSpPr>
            <p:spPr>
              <a:xfrm rot="5400000">
                <a:off x="4341600" y="4994640"/>
                <a:ext cx="346680" cy="346680"/>
              </a:xfrm>
              <a:prstGeom prst="rect">
                <a:avLst/>
              </a:prstGeom>
              <a:solidFill>
                <a:srgbClr val="ffffff"/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55" name="Rectangle 211"/>
              <p:cNvSpPr/>
              <p:nvPr/>
            </p:nvSpPr>
            <p:spPr>
              <a:xfrm rot="5400000">
                <a:off x="4341600" y="5341320"/>
                <a:ext cx="346320" cy="346680"/>
              </a:xfrm>
              <a:prstGeom prst="rect">
                <a:avLst/>
              </a:prstGeom>
              <a:solidFill>
                <a:srgbClr val="ffffff"/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56" name="Rectangle 212"/>
              <p:cNvSpPr/>
              <p:nvPr/>
            </p:nvSpPr>
            <p:spPr>
              <a:xfrm rot="5400000">
                <a:off x="4341960" y="5688360"/>
                <a:ext cx="345960" cy="346680"/>
              </a:xfrm>
              <a:prstGeom prst="rect">
                <a:avLst/>
              </a:prstGeom>
              <a:solidFill>
                <a:srgbClr val="ffffff"/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757" name="Rectangle 213"/>
            <p:cNvSpPr/>
            <p:nvPr/>
          </p:nvSpPr>
          <p:spPr>
            <a:xfrm rot="5400000">
              <a:off x="3821760" y="4821120"/>
              <a:ext cx="1733400" cy="693360"/>
            </a:xfrm>
            <a:prstGeom prst="rect">
              <a:avLst/>
            </a:prstGeom>
            <a:noFill/>
            <a:ln w="1908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758" name="Groupe 31"/>
          <p:cNvGrpSpPr/>
          <p:nvPr/>
        </p:nvGrpSpPr>
        <p:grpSpPr>
          <a:xfrm>
            <a:off x="1947600" y="4301280"/>
            <a:ext cx="693720" cy="1733400"/>
            <a:chOff x="1947600" y="4301280"/>
            <a:chExt cx="693720" cy="1733400"/>
          </a:xfrm>
        </p:grpSpPr>
        <p:grpSp>
          <p:nvGrpSpPr>
            <p:cNvPr id="759" name="Groupe 33"/>
            <p:cNvGrpSpPr/>
            <p:nvPr/>
          </p:nvGrpSpPr>
          <p:grpSpPr>
            <a:xfrm>
              <a:off x="2294640" y="4301280"/>
              <a:ext cx="346680" cy="1733400"/>
              <a:chOff x="2294640" y="4301280"/>
              <a:chExt cx="346680" cy="1733400"/>
            </a:xfrm>
          </p:grpSpPr>
          <p:sp>
            <p:nvSpPr>
              <p:cNvPr id="760" name="Rectangle 214"/>
              <p:cNvSpPr/>
              <p:nvPr/>
            </p:nvSpPr>
            <p:spPr>
              <a:xfrm rot="5400000">
                <a:off x="2294640" y="430092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61" name="Rectangle 215"/>
              <p:cNvSpPr/>
              <p:nvPr/>
            </p:nvSpPr>
            <p:spPr>
              <a:xfrm rot="5400000">
                <a:off x="2294640" y="464760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62" name="Rectangle 216"/>
              <p:cNvSpPr/>
              <p:nvPr/>
            </p:nvSpPr>
            <p:spPr>
              <a:xfrm rot="5400000">
                <a:off x="2294640" y="4994640"/>
                <a:ext cx="34668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63" name="Rectangle 217"/>
              <p:cNvSpPr/>
              <p:nvPr/>
            </p:nvSpPr>
            <p:spPr>
              <a:xfrm rot="5400000">
                <a:off x="2294640" y="5341320"/>
                <a:ext cx="34632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64" name="Rectangle 218"/>
              <p:cNvSpPr/>
              <p:nvPr/>
            </p:nvSpPr>
            <p:spPr>
              <a:xfrm rot="5400000">
                <a:off x="2295000" y="5688360"/>
                <a:ext cx="345960" cy="34668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grpSp>
          <p:nvGrpSpPr>
            <p:cNvPr id="765" name="Groupe 34"/>
            <p:cNvGrpSpPr/>
            <p:nvPr/>
          </p:nvGrpSpPr>
          <p:grpSpPr>
            <a:xfrm>
              <a:off x="1947600" y="4301280"/>
              <a:ext cx="346320" cy="1733400"/>
              <a:chOff x="1947600" y="4301280"/>
              <a:chExt cx="346320" cy="1733400"/>
            </a:xfrm>
          </p:grpSpPr>
          <p:sp>
            <p:nvSpPr>
              <p:cNvPr id="766" name="Rectangle 219"/>
              <p:cNvSpPr/>
              <p:nvPr/>
            </p:nvSpPr>
            <p:spPr>
              <a:xfrm rot="5400000">
                <a:off x="1947600" y="430128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67" name="Rectangle 220"/>
              <p:cNvSpPr/>
              <p:nvPr/>
            </p:nvSpPr>
            <p:spPr>
              <a:xfrm rot="5400000">
                <a:off x="1947600" y="464796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68" name="Rectangle 221"/>
              <p:cNvSpPr/>
              <p:nvPr/>
            </p:nvSpPr>
            <p:spPr>
              <a:xfrm rot="5400000">
                <a:off x="1947240" y="4994640"/>
                <a:ext cx="34668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69" name="Rectangle 222"/>
              <p:cNvSpPr/>
              <p:nvPr/>
            </p:nvSpPr>
            <p:spPr>
              <a:xfrm rot="5400000">
                <a:off x="1947600" y="5341680"/>
                <a:ext cx="34632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770" name="Rectangle 223"/>
              <p:cNvSpPr/>
              <p:nvPr/>
            </p:nvSpPr>
            <p:spPr>
              <a:xfrm rot="5400000">
                <a:off x="1947600" y="5688360"/>
                <a:ext cx="345960" cy="346320"/>
              </a:xfrm>
              <a:prstGeom prst="rect">
                <a:avLst/>
              </a:prstGeom>
              <a:solidFill>
                <a:srgbClr val="ff9966">
                  <a:alpha val="50000"/>
                </a:srgbClr>
              </a:solidFill>
              <a:ln w="12600">
                <a:solidFill>
                  <a:srgbClr val="76717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</p:grpSp>
        <p:sp>
          <p:nvSpPr>
            <p:cNvPr id="771" name="Rectangle 224"/>
            <p:cNvSpPr/>
            <p:nvPr/>
          </p:nvSpPr>
          <p:spPr>
            <a:xfrm rot="5400000">
              <a:off x="1427760" y="4821120"/>
              <a:ext cx="1733400" cy="693360"/>
            </a:xfrm>
            <a:prstGeom prst="rect">
              <a:avLst/>
            </a:prstGeom>
            <a:solidFill>
              <a:srgbClr val="ff9966">
                <a:alpha val="50000"/>
              </a:srgbClr>
            </a:solidFill>
            <a:ln w="1908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772" name="Accolade fermante 10"/>
          <p:cNvSpPr/>
          <p:nvPr/>
        </p:nvSpPr>
        <p:spPr>
          <a:xfrm rot="5400000">
            <a:off x="2137680" y="5831280"/>
            <a:ext cx="233280" cy="77364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773" name="ZoneTexte 43"/>
          <p:cNvSpPr/>
          <p:nvPr/>
        </p:nvSpPr>
        <p:spPr>
          <a:xfrm>
            <a:off x="2072160" y="6382080"/>
            <a:ext cx="4431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4" name="ZoneTexte 44"/>
          <p:cNvSpPr/>
          <p:nvPr/>
        </p:nvSpPr>
        <p:spPr>
          <a:xfrm>
            <a:off x="6093720" y="5004720"/>
            <a:ext cx="1069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2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5" name="Accolade fermante 14"/>
          <p:cNvSpPr/>
          <p:nvPr/>
        </p:nvSpPr>
        <p:spPr>
          <a:xfrm rot="5400000">
            <a:off x="3318840" y="5843520"/>
            <a:ext cx="233280" cy="77364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776" name="ZoneTexte 45"/>
          <p:cNvSpPr/>
          <p:nvPr/>
        </p:nvSpPr>
        <p:spPr>
          <a:xfrm>
            <a:off x="3253320" y="6394320"/>
            <a:ext cx="4431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77" name="ZoneTexte 46"/>
              <p:cNvSpPr txBox="1"/>
              <p:nvPr/>
            </p:nvSpPr>
            <p:spPr>
              <a:xfrm>
                <a:off x="4596480" y="6056640"/>
                <a:ext cx="38952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778" name="ZoneTexte 47"/>
              <p:cNvSpPr txBox="1"/>
              <p:nvPr/>
            </p:nvSpPr>
            <p:spPr>
              <a:xfrm>
                <a:off x="7035480" y="4914000"/>
                <a:ext cx="38952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779" name="Rectangle : coins arrondis 11"/>
          <p:cNvSpPr/>
          <p:nvPr/>
        </p:nvSpPr>
        <p:spPr>
          <a:xfrm>
            <a:off x="200520" y="941400"/>
            <a:ext cx="3299760" cy="9896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80" name="Rectangle : coins arrondis 12"/>
          <p:cNvSpPr/>
          <p:nvPr/>
        </p:nvSpPr>
        <p:spPr>
          <a:xfrm>
            <a:off x="4579560" y="909000"/>
            <a:ext cx="4510440" cy="13442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cxnSp>
        <p:nvCxnSpPr>
          <p:cNvPr id="781" name="Connecteur droit 35"/>
          <p:cNvCxnSpPr>
            <a:stCxn id="779" idx="2"/>
          </p:cNvCxnSpPr>
          <p:nvPr/>
        </p:nvCxnSpPr>
        <p:spPr>
          <a:xfrm>
            <a:off x="1850400" y="1931400"/>
            <a:ext cx="122040" cy="52308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782" name="Connecteur droit 36"/>
          <p:cNvCxnSpPr>
            <a:endCxn id="780" idx="-1"/>
          </p:cNvCxnSpPr>
          <p:nvPr/>
        </p:nvCxnSpPr>
        <p:spPr>
          <a:xfrm flipV="1">
            <a:off x="4293720" y="1581120"/>
            <a:ext cx="286560" cy="77148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783" name="Cube 34"/>
          <p:cNvSpPr/>
          <p:nvPr/>
        </p:nvSpPr>
        <p:spPr>
          <a:xfrm>
            <a:off x="900000" y="11491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84" name="Cube 35"/>
          <p:cNvSpPr/>
          <p:nvPr/>
        </p:nvSpPr>
        <p:spPr>
          <a:xfrm>
            <a:off x="4633920" y="92448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85" name="Cube 36"/>
          <p:cNvSpPr/>
          <p:nvPr/>
        </p:nvSpPr>
        <p:spPr>
          <a:xfrm>
            <a:off x="5244480" y="93276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86" name="Cube 37"/>
          <p:cNvSpPr/>
          <p:nvPr/>
        </p:nvSpPr>
        <p:spPr>
          <a:xfrm>
            <a:off x="4617720" y="1516680"/>
            <a:ext cx="59652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87" name="Rectangle 128"/>
          <p:cNvSpPr/>
          <p:nvPr/>
        </p:nvSpPr>
        <p:spPr>
          <a:xfrm>
            <a:off x="5900400" y="95472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88" name="Cube 38"/>
          <p:cNvSpPr/>
          <p:nvPr/>
        </p:nvSpPr>
        <p:spPr>
          <a:xfrm>
            <a:off x="1512000" y="11491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89" name="Cube 39"/>
          <p:cNvSpPr/>
          <p:nvPr/>
        </p:nvSpPr>
        <p:spPr>
          <a:xfrm>
            <a:off x="2124000" y="11491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0" name="Rectangle 129"/>
          <p:cNvSpPr/>
          <p:nvPr/>
        </p:nvSpPr>
        <p:spPr>
          <a:xfrm>
            <a:off x="8836200" y="10144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1" name="Rectangle 130"/>
          <p:cNvSpPr/>
          <p:nvPr/>
        </p:nvSpPr>
        <p:spPr>
          <a:xfrm>
            <a:off x="8751240" y="1014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2" name="Rectangle 131"/>
          <p:cNvSpPr/>
          <p:nvPr/>
        </p:nvSpPr>
        <p:spPr>
          <a:xfrm>
            <a:off x="8668800" y="1014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3" name="Rectangle 133"/>
          <p:cNvSpPr/>
          <p:nvPr/>
        </p:nvSpPr>
        <p:spPr>
          <a:xfrm>
            <a:off x="8583480" y="10144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4" name="Rectangle 168"/>
          <p:cNvSpPr/>
          <p:nvPr/>
        </p:nvSpPr>
        <p:spPr>
          <a:xfrm>
            <a:off x="8921520" y="1014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5" name="Cube 40"/>
          <p:cNvSpPr/>
          <p:nvPr/>
        </p:nvSpPr>
        <p:spPr>
          <a:xfrm>
            <a:off x="2736000" y="114912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6" name="Cube 41"/>
          <p:cNvSpPr/>
          <p:nvPr/>
        </p:nvSpPr>
        <p:spPr>
          <a:xfrm>
            <a:off x="5243040" y="1527120"/>
            <a:ext cx="59688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7" name="Rectangle 169"/>
          <p:cNvSpPr/>
          <p:nvPr/>
        </p:nvSpPr>
        <p:spPr>
          <a:xfrm>
            <a:off x="8114040" y="178056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8" name="Rectangle 170"/>
          <p:cNvSpPr/>
          <p:nvPr/>
        </p:nvSpPr>
        <p:spPr>
          <a:xfrm>
            <a:off x="8114040" y="169668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799" name="Rectangle 171"/>
          <p:cNvSpPr/>
          <p:nvPr/>
        </p:nvSpPr>
        <p:spPr>
          <a:xfrm>
            <a:off x="8202600" y="178056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0" name="Rectangle 172"/>
          <p:cNvSpPr/>
          <p:nvPr/>
        </p:nvSpPr>
        <p:spPr>
          <a:xfrm>
            <a:off x="8202600" y="169668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1" name="Rectangle 173"/>
          <p:cNvSpPr/>
          <p:nvPr/>
        </p:nvSpPr>
        <p:spPr>
          <a:xfrm>
            <a:off x="8158320" y="173664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2" name="Rectangle 174"/>
          <p:cNvSpPr/>
          <p:nvPr/>
        </p:nvSpPr>
        <p:spPr>
          <a:xfrm>
            <a:off x="8324640" y="177912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3" name="Rectangle 175"/>
          <p:cNvSpPr/>
          <p:nvPr/>
        </p:nvSpPr>
        <p:spPr>
          <a:xfrm>
            <a:off x="8324640" y="169524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4" name="Rectangle 176"/>
          <p:cNvSpPr/>
          <p:nvPr/>
        </p:nvSpPr>
        <p:spPr>
          <a:xfrm>
            <a:off x="8412840" y="177912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5" name="Rectangle 177"/>
          <p:cNvSpPr/>
          <p:nvPr/>
        </p:nvSpPr>
        <p:spPr>
          <a:xfrm>
            <a:off x="8412840" y="169524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6" name="Rectangle 178"/>
          <p:cNvSpPr/>
          <p:nvPr/>
        </p:nvSpPr>
        <p:spPr>
          <a:xfrm>
            <a:off x="8368560" y="173520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7" name="Cube 43"/>
          <p:cNvSpPr/>
          <p:nvPr/>
        </p:nvSpPr>
        <p:spPr>
          <a:xfrm>
            <a:off x="288000" y="11491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8" name="Rectangle 179"/>
          <p:cNvSpPr/>
          <p:nvPr/>
        </p:nvSpPr>
        <p:spPr>
          <a:xfrm>
            <a:off x="5891760" y="151452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09" name="Rectangle 180"/>
          <p:cNvSpPr/>
          <p:nvPr/>
        </p:nvSpPr>
        <p:spPr>
          <a:xfrm>
            <a:off x="6435000" y="96300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0" name="Rectangle 181"/>
          <p:cNvSpPr/>
          <p:nvPr/>
        </p:nvSpPr>
        <p:spPr>
          <a:xfrm>
            <a:off x="6410160" y="152280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1" name="Rectangle 182"/>
          <p:cNvSpPr/>
          <p:nvPr/>
        </p:nvSpPr>
        <p:spPr>
          <a:xfrm>
            <a:off x="6978240" y="9712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2" name="Rectangle 183"/>
          <p:cNvSpPr/>
          <p:nvPr/>
        </p:nvSpPr>
        <p:spPr>
          <a:xfrm>
            <a:off x="6953040" y="152280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3" name="Rectangle 184"/>
          <p:cNvSpPr/>
          <p:nvPr/>
        </p:nvSpPr>
        <p:spPr>
          <a:xfrm>
            <a:off x="7496280" y="96300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4" name="Rectangle 185"/>
          <p:cNvSpPr/>
          <p:nvPr/>
        </p:nvSpPr>
        <p:spPr>
          <a:xfrm>
            <a:off x="7994160" y="96696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5" name="Rectangle 186"/>
          <p:cNvSpPr/>
          <p:nvPr/>
        </p:nvSpPr>
        <p:spPr>
          <a:xfrm>
            <a:off x="7513200" y="152280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6" name="Rectangle 187"/>
          <p:cNvSpPr/>
          <p:nvPr/>
        </p:nvSpPr>
        <p:spPr>
          <a:xfrm>
            <a:off x="8817840" y="154260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7" name="Rectangle 188"/>
          <p:cNvSpPr/>
          <p:nvPr/>
        </p:nvSpPr>
        <p:spPr>
          <a:xfrm>
            <a:off x="8732880" y="154260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8" name="Rectangle 189"/>
          <p:cNvSpPr/>
          <p:nvPr/>
        </p:nvSpPr>
        <p:spPr>
          <a:xfrm>
            <a:off x="8650440" y="154260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19" name="Rectangle 190"/>
          <p:cNvSpPr/>
          <p:nvPr/>
        </p:nvSpPr>
        <p:spPr>
          <a:xfrm>
            <a:off x="8903160" y="154260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20" name="ZoneTexte 40"/>
          <p:cNvSpPr/>
          <p:nvPr/>
        </p:nvSpPr>
        <p:spPr>
          <a:xfrm>
            <a:off x="6200280" y="2576160"/>
            <a:ext cx="921600" cy="9126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c00000"/>
                </a:solidFill>
                <a:latin typeface="Calibri"/>
                <a:ea typeface="DejaVu Sans"/>
              </a:rPr>
              <a:t>=&gt;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21" name="Groupe 43"/>
          <p:cNvGrpSpPr/>
          <p:nvPr/>
        </p:nvGrpSpPr>
        <p:grpSpPr>
          <a:xfrm>
            <a:off x="7025040" y="2492640"/>
            <a:ext cx="1972440" cy="945720"/>
            <a:chOff x="7025040" y="2492640"/>
            <a:chExt cx="1972440" cy="945720"/>
          </a:xfrm>
        </p:grpSpPr>
        <p:sp>
          <p:nvSpPr>
            <p:cNvPr id="822" name="Rectangle 191"/>
            <p:cNvSpPr/>
            <p:nvPr/>
          </p:nvSpPr>
          <p:spPr>
            <a:xfrm>
              <a:off x="8009280" y="249264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23" name="Rectangle 263"/>
            <p:cNvSpPr/>
            <p:nvPr/>
          </p:nvSpPr>
          <p:spPr>
            <a:xfrm>
              <a:off x="8503920" y="249264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24" name="Rectangle 264"/>
            <p:cNvSpPr/>
            <p:nvPr/>
          </p:nvSpPr>
          <p:spPr>
            <a:xfrm>
              <a:off x="8009280" y="283824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25" name="Rectangle 265"/>
            <p:cNvSpPr/>
            <p:nvPr/>
          </p:nvSpPr>
          <p:spPr>
            <a:xfrm>
              <a:off x="8503920" y="283824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26" name="Rectangle 266"/>
            <p:cNvSpPr/>
            <p:nvPr/>
          </p:nvSpPr>
          <p:spPr>
            <a:xfrm>
              <a:off x="7517880" y="249264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27" name="Rectangle 267"/>
            <p:cNvSpPr/>
            <p:nvPr/>
          </p:nvSpPr>
          <p:spPr>
            <a:xfrm>
              <a:off x="7517880" y="283824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28" name="Rectangle 268"/>
            <p:cNvSpPr/>
            <p:nvPr/>
          </p:nvSpPr>
          <p:spPr>
            <a:xfrm>
              <a:off x="7025040" y="249264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29" name="Rectangle 269"/>
            <p:cNvSpPr/>
            <p:nvPr/>
          </p:nvSpPr>
          <p:spPr>
            <a:xfrm>
              <a:off x="7025040" y="283824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89960" y="369720"/>
            <a:ext cx="61113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2 nombres en chiffres et compare-les.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Rectangle : coins arrondis 8"/>
          <p:cNvSpPr/>
          <p:nvPr/>
        </p:nvSpPr>
        <p:spPr>
          <a:xfrm>
            <a:off x="1523880" y="861840"/>
            <a:ext cx="3080160" cy="120456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37" name="Rectangle : coins arrondis 9"/>
          <p:cNvSpPr/>
          <p:nvPr/>
        </p:nvSpPr>
        <p:spPr>
          <a:xfrm>
            <a:off x="4799880" y="861840"/>
            <a:ext cx="3267000" cy="120456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38" name="ZoneTexte 15"/>
          <p:cNvSpPr/>
          <p:nvPr/>
        </p:nvSpPr>
        <p:spPr>
          <a:xfrm>
            <a:off x="3071160" y="2392560"/>
            <a:ext cx="34855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…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9" name="Connecteur droit 17"/>
          <p:cNvCxnSpPr>
            <a:stCxn id="136" idx="2"/>
          </p:cNvCxnSpPr>
          <p:nvPr/>
        </p:nvCxnSpPr>
        <p:spPr>
          <a:xfrm>
            <a:off x="3063960" y="2066400"/>
            <a:ext cx="575640" cy="50652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140" name="Connecteur droit 18"/>
          <p:cNvCxnSpPr/>
          <p:nvPr/>
        </p:nvCxnSpPr>
        <p:spPr>
          <a:xfrm flipV="1">
            <a:off x="6224040" y="2075400"/>
            <a:ext cx="326520" cy="46476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141" name="Rectangle 11"/>
          <p:cNvSpPr/>
          <p:nvPr/>
        </p:nvSpPr>
        <p:spPr>
          <a:xfrm>
            <a:off x="4250160" y="1223280"/>
            <a:ext cx="44640" cy="524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2" name="Rectangle 13"/>
          <p:cNvSpPr/>
          <p:nvPr/>
        </p:nvSpPr>
        <p:spPr>
          <a:xfrm>
            <a:off x="4152600" y="1223280"/>
            <a:ext cx="45000" cy="524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3" name="Cube 14"/>
          <p:cNvSpPr/>
          <p:nvPr/>
        </p:nvSpPr>
        <p:spPr>
          <a:xfrm>
            <a:off x="1748160" y="1164960"/>
            <a:ext cx="682560" cy="68220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4" name="Rectangle 16"/>
          <p:cNvSpPr/>
          <p:nvPr/>
        </p:nvSpPr>
        <p:spPr>
          <a:xfrm>
            <a:off x="3303720" y="1209240"/>
            <a:ext cx="532080" cy="5317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5" name="Cube 19"/>
          <p:cNvSpPr/>
          <p:nvPr/>
        </p:nvSpPr>
        <p:spPr>
          <a:xfrm>
            <a:off x="2493360" y="1164960"/>
            <a:ext cx="682560" cy="68220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6" name="Rectangle 25"/>
          <p:cNvSpPr/>
          <p:nvPr/>
        </p:nvSpPr>
        <p:spPr>
          <a:xfrm>
            <a:off x="4353840" y="1702800"/>
            <a:ext cx="45000" cy="450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360" bIns="453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7" name="Rectangle 26"/>
          <p:cNvSpPr/>
          <p:nvPr/>
        </p:nvSpPr>
        <p:spPr>
          <a:xfrm>
            <a:off x="4353840" y="1613520"/>
            <a:ext cx="45000" cy="450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360" bIns="453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8" name="Rectangle 27"/>
          <p:cNvSpPr/>
          <p:nvPr/>
        </p:nvSpPr>
        <p:spPr>
          <a:xfrm>
            <a:off x="4353840" y="1518120"/>
            <a:ext cx="45000" cy="44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360" bIns="453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49" name="Cube 28"/>
          <p:cNvSpPr/>
          <p:nvPr/>
        </p:nvSpPr>
        <p:spPr>
          <a:xfrm>
            <a:off x="4996080" y="1175400"/>
            <a:ext cx="682200" cy="68220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0" name="Cube 29"/>
          <p:cNvSpPr/>
          <p:nvPr/>
        </p:nvSpPr>
        <p:spPr>
          <a:xfrm>
            <a:off x="5741280" y="1175400"/>
            <a:ext cx="682200" cy="68220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1" name="Rectangle 30"/>
          <p:cNvSpPr/>
          <p:nvPr/>
        </p:nvSpPr>
        <p:spPr>
          <a:xfrm>
            <a:off x="6525360" y="1283400"/>
            <a:ext cx="531720" cy="5317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2" name="Rectangle 31"/>
          <p:cNvSpPr/>
          <p:nvPr/>
        </p:nvSpPr>
        <p:spPr>
          <a:xfrm>
            <a:off x="7115400" y="1284120"/>
            <a:ext cx="532080" cy="5320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3" name="Rectangle 32"/>
          <p:cNvSpPr/>
          <p:nvPr/>
        </p:nvSpPr>
        <p:spPr>
          <a:xfrm>
            <a:off x="7724520" y="1290960"/>
            <a:ext cx="44640" cy="52416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4" name="Rectangle 33"/>
          <p:cNvSpPr/>
          <p:nvPr/>
        </p:nvSpPr>
        <p:spPr>
          <a:xfrm>
            <a:off x="7828560" y="1681200"/>
            <a:ext cx="44640" cy="44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360" bIns="453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5" name="Rectangle 34"/>
          <p:cNvSpPr/>
          <p:nvPr/>
        </p:nvSpPr>
        <p:spPr>
          <a:xfrm>
            <a:off x="7828560" y="1585440"/>
            <a:ext cx="44640" cy="446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360" bIns="453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6" name="Rectangle 35"/>
          <p:cNvSpPr/>
          <p:nvPr/>
        </p:nvSpPr>
        <p:spPr>
          <a:xfrm>
            <a:off x="4058280" y="1223280"/>
            <a:ext cx="44640" cy="524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7" name="Rectangle 36"/>
          <p:cNvSpPr/>
          <p:nvPr/>
        </p:nvSpPr>
        <p:spPr>
          <a:xfrm>
            <a:off x="3961080" y="1223280"/>
            <a:ext cx="44640" cy="5245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58" name=""/>
          <p:cNvSpPr/>
          <p:nvPr/>
        </p:nvSpPr>
        <p:spPr>
          <a:xfrm>
            <a:off x="7920000" y="54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title"/>
          </p:nvPr>
        </p:nvSpPr>
        <p:spPr>
          <a:xfrm>
            <a:off x="248760" y="3694680"/>
            <a:ext cx="433548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4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ZoneTexte 12"/>
          <p:cNvSpPr/>
          <p:nvPr/>
        </p:nvSpPr>
        <p:spPr>
          <a:xfrm>
            <a:off x="6059520" y="4971600"/>
            <a:ext cx="1159560" cy="48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1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3" name="Groupe 1"/>
          <p:cNvGrpSpPr/>
          <p:nvPr/>
        </p:nvGrpSpPr>
        <p:grpSpPr>
          <a:xfrm>
            <a:off x="1639440" y="4271040"/>
            <a:ext cx="1586160" cy="1586160"/>
            <a:chOff x="1639440" y="4271040"/>
            <a:chExt cx="1586160" cy="1586160"/>
          </a:xfrm>
        </p:grpSpPr>
        <p:sp>
          <p:nvSpPr>
            <p:cNvPr id="164" name="Ellipse 4"/>
            <p:cNvSpPr/>
            <p:nvPr/>
          </p:nvSpPr>
          <p:spPr>
            <a:xfrm>
              <a:off x="1639440" y="4271040"/>
              <a:ext cx="1586160" cy="1586160"/>
            </a:xfrm>
            <a:prstGeom prst="ellipse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cxnSp>
          <p:nvCxnSpPr>
            <p:cNvPr id="165" name="Connecteur droit 5"/>
            <p:cNvCxnSpPr>
              <a:stCxn id="164" idx="0"/>
              <a:endCxn id="164" idx="4"/>
            </p:cNvCxnSpPr>
            <p:nvPr/>
          </p:nvCxnSpPr>
          <p:spPr>
            <a:xfrm>
              <a:off x="2432520" y="4271040"/>
              <a:ext cx="360" cy="158652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grpSp>
        <p:nvGrpSpPr>
          <p:cNvPr id="166" name="Groupe 6"/>
          <p:cNvGrpSpPr/>
          <p:nvPr/>
        </p:nvGrpSpPr>
        <p:grpSpPr>
          <a:xfrm>
            <a:off x="3658320" y="4264920"/>
            <a:ext cx="1602720" cy="1608840"/>
            <a:chOff x="3658320" y="4264920"/>
            <a:chExt cx="1602720" cy="1608840"/>
          </a:xfrm>
        </p:grpSpPr>
        <p:sp>
          <p:nvSpPr>
            <p:cNvPr id="167" name="Ellipse 7"/>
            <p:cNvSpPr/>
            <p:nvPr/>
          </p:nvSpPr>
          <p:spPr>
            <a:xfrm>
              <a:off x="3658320" y="4264920"/>
              <a:ext cx="1602720" cy="1602720"/>
            </a:xfrm>
            <a:prstGeom prst="ellipse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168" name="Arc partiel 8"/>
            <p:cNvSpPr/>
            <p:nvPr/>
          </p:nvSpPr>
          <p:spPr>
            <a:xfrm>
              <a:off x="3658320" y="4271040"/>
              <a:ext cx="1602720" cy="1602720"/>
            </a:xfrm>
            <a:prstGeom prst="pie">
              <a:avLst>
                <a:gd name="adj1" fmla="val 5451278"/>
                <a:gd name="adj2" fmla="val 16257141"/>
              </a:avLst>
            </a:prstGeom>
            <a:solidFill>
              <a:srgbClr val="ffff00"/>
            </a:solidFill>
            <a:ln w="12600">
              <a:solidFill>
                <a:srgbClr val="1d3155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69" name="Accolade fermante 9"/>
          <p:cNvSpPr/>
          <p:nvPr/>
        </p:nvSpPr>
        <p:spPr>
          <a:xfrm rot="5400000">
            <a:off x="2281320" y="5233320"/>
            <a:ext cx="304200" cy="158616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70" name="ZoneTexte 10"/>
          <p:cNvSpPr/>
          <p:nvPr/>
        </p:nvSpPr>
        <p:spPr>
          <a:xfrm>
            <a:off x="2143800" y="6284880"/>
            <a:ext cx="577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89960" y="369720"/>
            <a:ext cx="211788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Rectangle : coins arrondis 8"/>
          <p:cNvSpPr/>
          <p:nvPr/>
        </p:nvSpPr>
        <p:spPr>
          <a:xfrm>
            <a:off x="1230840" y="1009440"/>
            <a:ext cx="3133440" cy="95112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74" name="Rectangle : coins arrondis 9"/>
          <p:cNvSpPr/>
          <p:nvPr/>
        </p:nvSpPr>
        <p:spPr>
          <a:xfrm>
            <a:off x="4529160" y="1009440"/>
            <a:ext cx="2955960" cy="95976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cxnSp>
        <p:nvCxnSpPr>
          <p:cNvPr id="175" name="Connecteur droit 17"/>
          <p:cNvCxnSpPr>
            <a:stCxn id="173" idx="2"/>
          </p:cNvCxnSpPr>
          <p:nvPr/>
        </p:nvCxnSpPr>
        <p:spPr>
          <a:xfrm>
            <a:off x="2797560" y="1960560"/>
            <a:ext cx="297360" cy="55440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176" name="Connecteur droit 18"/>
          <p:cNvCxnSpPr/>
          <p:nvPr/>
        </p:nvCxnSpPr>
        <p:spPr>
          <a:xfrm flipV="1">
            <a:off x="5875200" y="1980000"/>
            <a:ext cx="137880" cy="53496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177" name="Rectangle 11"/>
          <p:cNvSpPr/>
          <p:nvPr/>
        </p:nvSpPr>
        <p:spPr>
          <a:xfrm>
            <a:off x="3767040" y="1284480"/>
            <a:ext cx="37440" cy="4417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78" name="Rectangle 13"/>
          <p:cNvSpPr/>
          <p:nvPr/>
        </p:nvSpPr>
        <p:spPr>
          <a:xfrm>
            <a:off x="3684960" y="1284480"/>
            <a:ext cx="37800" cy="4417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79" name="Cube 14"/>
          <p:cNvSpPr/>
          <p:nvPr/>
        </p:nvSpPr>
        <p:spPr>
          <a:xfrm>
            <a:off x="1658160" y="1273680"/>
            <a:ext cx="574560" cy="57456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0" name="Rectangle 16"/>
          <p:cNvSpPr/>
          <p:nvPr/>
        </p:nvSpPr>
        <p:spPr>
          <a:xfrm>
            <a:off x="2970000" y="1272600"/>
            <a:ext cx="448200" cy="4478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1" name="Cube 19"/>
          <p:cNvSpPr/>
          <p:nvPr/>
        </p:nvSpPr>
        <p:spPr>
          <a:xfrm>
            <a:off x="2286000" y="1273680"/>
            <a:ext cx="574560" cy="57456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2" name="Rectangle 25"/>
          <p:cNvSpPr/>
          <p:nvPr/>
        </p:nvSpPr>
        <p:spPr>
          <a:xfrm>
            <a:off x="3854520" y="1688760"/>
            <a:ext cx="37800" cy="374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8160" bIns="381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3" name="Rectangle 26"/>
          <p:cNvSpPr/>
          <p:nvPr/>
        </p:nvSpPr>
        <p:spPr>
          <a:xfrm>
            <a:off x="3854520" y="1613520"/>
            <a:ext cx="37800" cy="374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8160" bIns="381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4" name="Rectangle 27"/>
          <p:cNvSpPr/>
          <p:nvPr/>
        </p:nvSpPr>
        <p:spPr>
          <a:xfrm>
            <a:off x="3854520" y="1532880"/>
            <a:ext cx="37800" cy="374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8160" bIns="381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5" name="Cube 28"/>
          <p:cNvSpPr/>
          <p:nvPr/>
        </p:nvSpPr>
        <p:spPr>
          <a:xfrm>
            <a:off x="4694400" y="1273680"/>
            <a:ext cx="574560" cy="57456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6" name="Cube 29"/>
          <p:cNvSpPr/>
          <p:nvPr/>
        </p:nvSpPr>
        <p:spPr>
          <a:xfrm>
            <a:off x="5321880" y="1273680"/>
            <a:ext cx="574560" cy="57456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7" name="Rectangle 30"/>
          <p:cNvSpPr/>
          <p:nvPr/>
        </p:nvSpPr>
        <p:spPr>
          <a:xfrm>
            <a:off x="5985360" y="1289520"/>
            <a:ext cx="447840" cy="44820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8" name="Rectangle 31"/>
          <p:cNvSpPr/>
          <p:nvPr/>
        </p:nvSpPr>
        <p:spPr>
          <a:xfrm>
            <a:off x="6482520" y="1290600"/>
            <a:ext cx="447840" cy="44784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89" name="Rectangle 32"/>
          <p:cNvSpPr/>
          <p:nvPr/>
        </p:nvSpPr>
        <p:spPr>
          <a:xfrm>
            <a:off x="6995520" y="1296000"/>
            <a:ext cx="37440" cy="4417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0" name="Rectangle 33"/>
          <p:cNvSpPr/>
          <p:nvPr/>
        </p:nvSpPr>
        <p:spPr>
          <a:xfrm>
            <a:off x="7083000" y="1624680"/>
            <a:ext cx="37440" cy="378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8160" bIns="381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1" name="Rectangle 34"/>
          <p:cNvSpPr/>
          <p:nvPr/>
        </p:nvSpPr>
        <p:spPr>
          <a:xfrm>
            <a:off x="7083000" y="1544040"/>
            <a:ext cx="37440" cy="3780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8160" bIns="381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2" name="Rectangle 35"/>
          <p:cNvSpPr/>
          <p:nvPr/>
        </p:nvSpPr>
        <p:spPr>
          <a:xfrm>
            <a:off x="3605760" y="1284480"/>
            <a:ext cx="37440" cy="4417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3" name="Rectangle 36"/>
          <p:cNvSpPr/>
          <p:nvPr/>
        </p:nvSpPr>
        <p:spPr>
          <a:xfrm>
            <a:off x="3523680" y="1284480"/>
            <a:ext cx="37440" cy="44172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94" name="ZoneTexte 3"/>
          <p:cNvSpPr/>
          <p:nvPr/>
        </p:nvSpPr>
        <p:spPr>
          <a:xfrm>
            <a:off x="4205880" y="2113560"/>
            <a:ext cx="436320" cy="9126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c0000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95" name="Groupe 4"/>
          <p:cNvGrpSpPr/>
          <p:nvPr/>
        </p:nvGrpSpPr>
        <p:grpSpPr>
          <a:xfrm>
            <a:off x="2261520" y="2513880"/>
            <a:ext cx="1663920" cy="797400"/>
            <a:chOff x="2261520" y="2513880"/>
            <a:chExt cx="1663920" cy="797400"/>
          </a:xfrm>
        </p:grpSpPr>
        <p:sp>
          <p:nvSpPr>
            <p:cNvPr id="196" name="Rectangle 5"/>
            <p:cNvSpPr/>
            <p:nvPr/>
          </p:nvSpPr>
          <p:spPr>
            <a:xfrm>
              <a:off x="3091680" y="2513880"/>
              <a:ext cx="416160" cy="290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7" name="Rectangle 6"/>
            <p:cNvSpPr/>
            <p:nvPr/>
          </p:nvSpPr>
          <p:spPr>
            <a:xfrm>
              <a:off x="3509280" y="2513880"/>
              <a:ext cx="416160" cy="290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8" name="Rectangle 7"/>
            <p:cNvSpPr/>
            <p:nvPr/>
          </p:nvSpPr>
          <p:spPr>
            <a:xfrm>
              <a:off x="3091680" y="2805480"/>
              <a:ext cx="416160" cy="50580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9" name="Rectangle 10"/>
            <p:cNvSpPr/>
            <p:nvPr/>
          </p:nvSpPr>
          <p:spPr>
            <a:xfrm>
              <a:off x="3509280" y="2805480"/>
              <a:ext cx="416160" cy="50580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0" name="Rectangle 12"/>
            <p:cNvSpPr/>
            <p:nvPr/>
          </p:nvSpPr>
          <p:spPr>
            <a:xfrm>
              <a:off x="2677320" y="2513880"/>
              <a:ext cx="416520" cy="290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1" name="Rectangle 20"/>
            <p:cNvSpPr/>
            <p:nvPr/>
          </p:nvSpPr>
          <p:spPr>
            <a:xfrm>
              <a:off x="2677320" y="2805480"/>
              <a:ext cx="416520" cy="50580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2" name="Rectangle 21"/>
            <p:cNvSpPr/>
            <p:nvPr/>
          </p:nvSpPr>
          <p:spPr>
            <a:xfrm>
              <a:off x="2261520" y="2513880"/>
              <a:ext cx="416160" cy="290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3" name="Rectangle 22"/>
            <p:cNvSpPr/>
            <p:nvPr/>
          </p:nvSpPr>
          <p:spPr>
            <a:xfrm>
              <a:off x="2261520" y="2805480"/>
              <a:ext cx="416160" cy="50580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04" name="Groupe 23"/>
          <p:cNvGrpSpPr/>
          <p:nvPr/>
        </p:nvGrpSpPr>
        <p:grpSpPr>
          <a:xfrm>
            <a:off x="5043240" y="2513880"/>
            <a:ext cx="1663560" cy="797400"/>
            <a:chOff x="5043240" y="2513880"/>
            <a:chExt cx="1663560" cy="797400"/>
          </a:xfrm>
        </p:grpSpPr>
        <p:sp>
          <p:nvSpPr>
            <p:cNvPr id="205" name="Rectangle 24"/>
            <p:cNvSpPr/>
            <p:nvPr/>
          </p:nvSpPr>
          <p:spPr>
            <a:xfrm>
              <a:off x="5873400" y="2513880"/>
              <a:ext cx="416520" cy="290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6" name="Rectangle 37"/>
            <p:cNvSpPr/>
            <p:nvPr/>
          </p:nvSpPr>
          <p:spPr>
            <a:xfrm>
              <a:off x="6290640" y="2513880"/>
              <a:ext cx="416160" cy="290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7" name="Rectangle 38"/>
            <p:cNvSpPr/>
            <p:nvPr/>
          </p:nvSpPr>
          <p:spPr>
            <a:xfrm>
              <a:off x="5873400" y="2805480"/>
              <a:ext cx="416520" cy="50580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8" name="Rectangle 39"/>
            <p:cNvSpPr/>
            <p:nvPr/>
          </p:nvSpPr>
          <p:spPr>
            <a:xfrm>
              <a:off x="6290640" y="2805480"/>
              <a:ext cx="416160" cy="50580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9" name="Rectangle 40"/>
            <p:cNvSpPr/>
            <p:nvPr/>
          </p:nvSpPr>
          <p:spPr>
            <a:xfrm>
              <a:off x="5459400" y="2513880"/>
              <a:ext cx="415440" cy="290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0" name="Rectangle 41"/>
            <p:cNvSpPr/>
            <p:nvPr/>
          </p:nvSpPr>
          <p:spPr>
            <a:xfrm>
              <a:off x="5459400" y="2805480"/>
              <a:ext cx="415440" cy="50580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1" name="Rectangle 42"/>
            <p:cNvSpPr/>
            <p:nvPr/>
          </p:nvSpPr>
          <p:spPr>
            <a:xfrm>
              <a:off x="5043240" y="2513880"/>
              <a:ext cx="416520" cy="290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2" name="Rectangle 43"/>
            <p:cNvSpPr/>
            <p:nvPr/>
          </p:nvSpPr>
          <p:spPr>
            <a:xfrm>
              <a:off x="5043240" y="2805480"/>
              <a:ext cx="416520" cy="50580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13" name="Rectangle 44"/>
          <p:cNvSpPr/>
          <p:nvPr/>
        </p:nvSpPr>
        <p:spPr>
          <a:xfrm>
            <a:off x="3938760" y="1692720"/>
            <a:ext cx="37800" cy="374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8160" bIns="381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4" name="Rectangle 45"/>
          <p:cNvSpPr/>
          <p:nvPr/>
        </p:nvSpPr>
        <p:spPr>
          <a:xfrm>
            <a:off x="3938760" y="1612080"/>
            <a:ext cx="37800" cy="374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8160" bIns="381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5" name="Rectangle 46"/>
          <p:cNvSpPr/>
          <p:nvPr/>
        </p:nvSpPr>
        <p:spPr>
          <a:xfrm>
            <a:off x="4009680" y="1692000"/>
            <a:ext cx="37440" cy="374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8160" bIns="381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6" name="Rectangle 47"/>
          <p:cNvSpPr/>
          <p:nvPr/>
        </p:nvSpPr>
        <p:spPr>
          <a:xfrm>
            <a:off x="4009680" y="1611360"/>
            <a:ext cx="37440" cy="374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8160" bIns="3816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17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8" name=""/>
          <p:cNvSpPr/>
          <p:nvPr/>
        </p:nvSpPr>
        <p:spPr>
          <a:xfrm>
            <a:off x="7920000" y="54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ZoneTexte 6"/>
          <p:cNvSpPr/>
          <p:nvPr/>
        </p:nvSpPr>
        <p:spPr>
          <a:xfrm>
            <a:off x="6052320" y="4968360"/>
            <a:ext cx="1159560" cy="48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1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1" name="Groupe 2"/>
          <p:cNvGrpSpPr/>
          <p:nvPr/>
        </p:nvGrpSpPr>
        <p:grpSpPr>
          <a:xfrm>
            <a:off x="1653480" y="3907440"/>
            <a:ext cx="1383840" cy="1383840"/>
            <a:chOff x="1653480" y="3907440"/>
            <a:chExt cx="1383840" cy="1383840"/>
          </a:xfrm>
        </p:grpSpPr>
        <p:sp>
          <p:nvSpPr>
            <p:cNvPr id="222" name="Ellipse 1"/>
            <p:cNvSpPr/>
            <p:nvPr/>
          </p:nvSpPr>
          <p:spPr>
            <a:xfrm>
              <a:off x="1653480" y="3907440"/>
              <a:ext cx="1383840" cy="1383840"/>
            </a:xfrm>
            <a:prstGeom prst="ellipse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cxnSp>
          <p:nvCxnSpPr>
            <p:cNvPr id="223" name="Connecteur droit 10"/>
            <p:cNvCxnSpPr>
              <a:stCxn id="222" idx="0"/>
              <a:endCxn id="222" idx="4"/>
            </p:cNvCxnSpPr>
            <p:nvPr/>
          </p:nvCxnSpPr>
          <p:spPr>
            <a:xfrm>
              <a:off x="2345400" y="3907440"/>
              <a:ext cx="360" cy="138420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grpSp>
        <p:nvGrpSpPr>
          <p:cNvPr id="224" name="Groupe 3"/>
          <p:cNvGrpSpPr/>
          <p:nvPr/>
        </p:nvGrpSpPr>
        <p:grpSpPr>
          <a:xfrm>
            <a:off x="3414960" y="3902040"/>
            <a:ext cx="1398600" cy="1403640"/>
            <a:chOff x="3414960" y="3902040"/>
            <a:chExt cx="1398600" cy="1403640"/>
          </a:xfrm>
        </p:grpSpPr>
        <p:sp>
          <p:nvSpPr>
            <p:cNvPr id="225" name="Ellipse 2"/>
            <p:cNvSpPr/>
            <p:nvPr/>
          </p:nvSpPr>
          <p:spPr>
            <a:xfrm>
              <a:off x="3414960" y="3902040"/>
              <a:ext cx="1398600" cy="1398600"/>
            </a:xfrm>
            <a:prstGeom prst="ellipse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226" name="Arc partiel 1"/>
            <p:cNvSpPr/>
            <p:nvPr/>
          </p:nvSpPr>
          <p:spPr>
            <a:xfrm>
              <a:off x="3414960" y="3907440"/>
              <a:ext cx="1398600" cy="1398240"/>
            </a:xfrm>
            <a:prstGeom prst="pie">
              <a:avLst>
                <a:gd name="adj1" fmla="val 5451278"/>
                <a:gd name="adj2" fmla="val 16257141"/>
              </a:avLst>
            </a:prstGeom>
            <a:solidFill>
              <a:srgbClr val="ffff00"/>
            </a:solidFill>
            <a:ln w="12600">
              <a:solidFill>
                <a:srgbClr val="1d3155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227" name="Accolade fermante 1"/>
          <p:cNvSpPr/>
          <p:nvPr/>
        </p:nvSpPr>
        <p:spPr>
          <a:xfrm rot="5400000">
            <a:off x="2213640" y="4746960"/>
            <a:ext cx="265320" cy="138384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28" name="ZoneTexte 7"/>
          <p:cNvSpPr/>
          <p:nvPr/>
        </p:nvSpPr>
        <p:spPr>
          <a:xfrm>
            <a:off x="2093400" y="5664600"/>
            <a:ext cx="504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Accolade fermante 2"/>
          <p:cNvSpPr/>
          <p:nvPr/>
        </p:nvSpPr>
        <p:spPr>
          <a:xfrm rot="5400000">
            <a:off x="3968640" y="4775040"/>
            <a:ext cx="265320" cy="138420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30" name="ZoneTexte 8"/>
              <p:cNvSpPr txBox="1"/>
              <p:nvPr/>
            </p:nvSpPr>
            <p:spPr>
              <a:xfrm>
                <a:off x="7108920" y="4782240"/>
                <a:ext cx="324720" cy="10033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31" name="ZoneTexte 9"/>
              <p:cNvSpPr txBox="1"/>
              <p:nvPr/>
            </p:nvSpPr>
            <p:spPr>
              <a:xfrm>
                <a:off x="3944880" y="5629680"/>
                <a:ext cx="23004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Rectangle : coins arrondis 8"/>
          <p:cNvSpPr/>
          <p:nvPr/>
        </p:nvSpPr>
        <p:spPr>
          <a:xfrm>
            <a:off x="571680" y="1051560"/>
            <a:ext cx="3897360" cy="98352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4" name="Rectangle : coins arrondis 9"/>
          <p:cNvSpPr/>
          <p:nvPr/>
        </p:nvSpPr>
        <p:spPr>
          <a:xfrm>
            <a:off x="4640400" y="1051560"/>
            <a:ext cx="3800520" cy="9716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5" name="Cube 14"/>
          <p:cNvSpPr/>
          <p:nvPr/>
        </p:nvSpPr>
        <p:spPr>
          <a:xfrm>
            <a:off x="797760" y="125460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6" name="Rectangle 16"/>
          <p:cNvSpPr/>
          <p:nvPr/>
        </p:nvSpPr>
        <p:spPr>
          <a:xfrm>
            <a:off x="1497600" y="12412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7" name="Rectangle 25"/>
          <p:cNvSpPr/>
          <p:nvPr/>
        </p:nvSpPr>
        <p:spPr>
          <a:xfrm>
            <a:off x="3963600" y="167904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8" name="Rectangle 35"/>
          <p:cNvSpPr/>
          <p:nvPr/>
        </p:nvSpPr>
        <p:spPr>
          <a:xfrm>
            <a:off x="3882240" y="125892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39" name="Rectangle 36"/>
          <p:cNvSpPr/>
          <p:nvPr/>
        </p:nvSpPr>
        <p:spPr>
          <a:xfrm>
            <a:off x="3797280" y="125892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0" name="Rectangle 3"/>
          <p:cNvSpPr/>
          <p:nvPr/>
        </p:nvSpPr>
        <p:spPr>
          <a:xfrm>
            <a:off x="2030760" y="12412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1" name="Rectangle 4"/>
          <p:cNvSpPr/>
          <p:nvPr/>
        </p:nvSpPr>
        <p:spPr>
          <a:xfrm>
            <a:off x="2584440" y="125208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2" name="Rectangle 5"/>
          <p:cNvSpPr/>
          <p:nvPr/>
        </p:nvSpPr>
        <p:spPr>
          <a:xfrm>
            <a:off x="3123000" y="125532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3" name="Rectangle 7"/>
          <p:cNvSpPr/>
          <p:nvPr/>
        </p:nvSpPr>
        <p:spPr>
          <a:xfrm>
            <a:off x="7912080" y="127512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4" name="Cube 10"/>
          <p:cNvSpPr/>
          <p:nvPr/>
        </p:nvSpPr>
        <p:spPr>
          <a:xfrm>
            <a:off x="4757040" y="128268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5" name="Rectangle 12"/>
          <p:cNvSpPr/>
          <p:nvPr/>
        </p:nvSpPr>
        <p:spPr>
          <a:xfrm>
            <a:off x="5456880" y="126936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6" name="Rectangle 20"/>
          <p:cNvSpPr/>
          <p:nvPr/>
        </p:nvSpPr>
        <p:spPr>
          <a:xfrm>
            <a:off x="8088120" y="169488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7" name="Rectangle 21"/>
          <p:cNvSpPr/>
          <p:nvPr/>
        </p:nvSpPr>
        <p:spPr>
          <a:xfrm>
            <a:off x="8088120" y="161676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8" name="Rectangle 22"/>
          <p:cNvSpPr/>
          <p:nvPr/>
        </p:nvSpPr>
        <p:spPr>
          <a:xfrm>
            <a:off x="8088120" y="153324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49" name="Rectangle 23"/>
          <p:cNvSpPr/>
          <p:nvPr/>
        </p:nvSpPr>
        <p:spPr>
          <a:xfrm>
            <a:off x="7829640" y="127512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50" name="Rectangle 24"/>
          <p:cNvSpPr/>
          <p:nvPr/>
        </p:nvSpPr>
        <p:spPr>
          <a:xfrm>
            <a:off x="7744680" y="127512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51" name="Rectangle 37"/>
          <p:cNvSpPr/>
          <p:nvPr/>
        </p:nvSpPr>
        <p:spPr>
          <a:xfrm>
            <a:off x="5990040" y="126936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52" name="Rectangle 38"/>
          <p:cNvSpPr/>
          <p:nvPr/>
        </p:nvSpPr>
        <p:spPr>
          <a:xfrm>
            <a:off x="6531840" y="126864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53" name="Rectangle 39"/>
          <p:cNvSpPr/>
          <p:nvPr/>
        </p:nvSpPr>
        <p:spPr>
          <a:xfrm>
            <a:off x="7070400" y="127188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54" name="Rectangle 40"/>
          <p:cNvSpPr/>
          <p:nvPr/>
        </p:nvSpPr>
        <p:spPr>
          <a:xfrm>
            <a:off x="3710160" y="12592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55" name="Rectangle 41"/>
          <p:cNvSpPr/>
          <p:nvPr/>
        </p:nvSpPr>
        <p:spPr>
          <a:xfrm>
            <a:off x="3625200" y="1259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56" name=""/>
          <p:cNvSpPr/>
          <p:nvPr/>
        </p:nvSpPr>
        <p:spPr>
          <a:xfrm>
            <a:off x="7920000" y="54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ZoneTexte 1"/>
          <p:cNvSpPr/>
          <p:nvPr/>
        </p:nvSpPr>
        <p:spPr>
          <a:xfrm>
            <a:off x="3071160" y="2392560"/>
            <a:ext cx="34855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…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58" name="Connecteur droit 1"/>
          <p:cNvCxnSpPr/>
          <p:nvPr/>
        </p:nvCxnSpPr>
        <p:spPr>
          <a:xfrm>
            <a:off x="3065040" y="2067120"/>
            <a:ext cx="575280" cy="50580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259" name="Connecteur droit 2"/>
          <p:cNvCxnSpPr>
            <a:endCxn id="234" idx="2"/>
          </p:cNvCxnSpPr>
          <p:nvPr/>
        </p:nvCxnSpPr>
        <p:spPr>
          <a:xfrm flipV="1">
            <a:off x="6019920" y="2023200"/>
            <a:ext cx="520920" cy="48492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260" name="PlaceHolder 2"/>
          <p:cNvSpPr>
            <a:spLocks noGrp="1"/>
          </p:cNvSpPr>
          <p:nvPr>
            <p:ph type="title"/>
          </p:nvPr>
        </p:nvSpPr>
        <p:spPr>
          <a:xfrm>
            <a:off x="489960" y="370080"/>
            <a:ext cx="61113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2 nombres en chiffres et compare-les.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2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PlaceHolder 4"/>
          <p:cNvSpPr/>
          <p:nvPr/>
        </p:nvSpPr>
        <p:spPr>
          <a:xfrm>
            <a:off x="248760" y="3694680"/>
            <a:ext cx="433548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4" name="Groupe 11"/>
          <p:cNvGrpSpPr/>
          <p:nvPr/>
        </p:nvGrpSpPr>
        <p:grpSpPr>
          <a:xfrm>
            <a:off x="1927080" y="4397760"/>
            <a:ext cx="1149480" cy="1149120"/>
            <a:chOff x="1927080" y="4397760"/>
            <a:chExt cx="1149480" cy="1149120"/>
          </a:xfrm>
        </p:grpSpPr>
        <p:grpSp>
          <p:nvGrpSpPr>
            <p:cNvPr id="265" name="Groupe 5"/>
            <p:cNvGrpSpPr/>
            <p:nvPr/>
          </p:nvGrpSpPr>
          <p:grpSpPr>
            <a:xfrm>
              <a:off x="1927080" y="4397760"/>
              <a:ext cx="1149480" cy="1149120"/>
              <a:chOff x="1927080" y="4397760"/>
              <a:chExt cx="1149480" cy="1149120"/>
            </a:xfrm>
          </p:grpSpPr>
          <p:sp>
            <p:nvSpPr>
              <p:cNvPr id="266" name="Ellipse 3"/>
              <p:cNvSpPr/>
              <p:nvPr/>
            </p:nvSpPr>
            <p:spPr>
              <a:xfrm>
                <a:off x="1927080" y="4397760"/>
                <a:ext cx="1149480" cy="1149120"/>
              </a:xfrm>
              <a:prstGeom prst="ellipse">
                <a:avLst/>
              </a:prstGeom>
              <a:solidFill>
                <a:schemeClr val="accent1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267" name="Connecteur droit 11"/>
              <p:cNvCxnSpPr/>
              <p:nvPr/>
            </p:nvCxnSpPr>
            <p:spPr>
              <a:xfrm flipH="1" flipV="1">
                <a:off x="2224080" y="4472280"/>
                <a:ext cx="556200" cy="1017360"/>
              </a:xfrm>
              <a:prstGeom prst="straightConnector1">
                <a:avLst/>
              </a:prstGeom>
              <a:ln w="6480">
                <a:solidFill>
                  <a:srgbClr val="000000"/>
                </a:solidFill>
                <a:miter/>
              </a:ln>
            </p:spPr>
          </p:cxnSp>
        </p:grpSp>
        <p:cxnSp>
          <p:nvCxnSpPr>
            <p:cNvPr id="268" name="Connecteur droit 12"/>
            <p:cNvCxnSpPr>
              <a:stCxn id="266" idx="6"/>
              <a:endCxn id="266" idx="2"/>
            </p:cNvCxnSpPr>
            <p:nvPr/>
          </p:nvCxnSpPr>
          <p:spPr>
            <a:xfrm flipH="1">
              <a:off x="1927080" y="4972320"/>
              <a:ext cx="1149840" cy="36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  <p:cxnSp>
          <p:nvCxnSpPr>
            <p:cNvPr id="269" name="Connecteur droit 13"/>
            <p:cNvCxnSpPr/>
            <p:nvPr/>
          </p:nvCxnSpPr>
          <p:spPr>
            <a:xfrm flipH="1">
              <a:off x="2220840" y="4472280"/>
              <a:ext cx="559440" cy="100188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grpSp>
        <p:nvGrpSpPr>
          <p:cNvPr id="270" name="Groupe 7"/>
          <p:cNvGrpSpPr/>
          <p:nvPr/>
        </p:nvGrpSpPr>
        <p:grpSpPr>
          <a:xfrm>
            <a:off x="3252240" y="4397400"/>
            <a:ext cx="1149480" cy="1149120"/>
            <a:chOff x="3252240" y="4397400"/>
            <a:chExt cx="1149480" cy="1149120"/>
          </a:xfrm>
        </p:grpSpPr>
        <p:grpSp>
          <p:nvGrpSpPr>
            <p:cNvPr id="271" name="Groupe 8"/>
            <p:cNvGrpSpPr/>
            <p:nvPr/>
          </p:nvGrpSpPr>
          <p:grpSpPr>
            <a:xfrm>
              <a:off x="3252240" y="4397400"/>
              <a:ext cx="1149480" cy="1149120"/>
              <a:chOff x="3252240" y="4397400"/>
              <a:chExt cx="1149480" cy="1149120"/>
            </a:xfrm>
          </p:grpSpPr>
          <p:sp>
            <p:nvSpPr>
              <p:cNvPr id="272" name="Ellipse 8"/>
              <p:cNvSpPr/>
              <p:nvPr/>
            </p:nvSpPr>
            <p:spPr>
              <a:xfrm>
                <a:off x="3252240" y="4397400"/>
                <a:ext cx="1149480" cy="1149120"/>
              </a:xfrm>
              <a:prstGeom prst="ellipse">
                <a:avLst/>
              </a:prstGeom>
              <a:solidFill>
                <a:srgbClr val="ffff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273" name="Connecteur droit 14"/>
              <p:cNvCxnSpPr/>
              <p:nvPr/>
            </p:nvCxnSpPr>
            <p:spPr>
              <a:xfrm flipH="1" flipV="1">
                <a:off x="3549600" y="4471200"/>
                <a:ext cx="556200" cy="1017000"/>
              </a:xfrm>
              <a:prstGeom prst="straightConnector1">
                <a:avLst/>
              </a:prstGeom>
              <a:ln w="6480">
                <a:solidFill>
                  <a:srgbClr val="000000"/>
                </a:solidFill>
                <a:miter/>
              </a:ln>
            </p:spPr>
          </p:cxnSp>
        </p:grpSp>
        <p:cxnSp>
          <p:nvCxnSpPr>
            <p:cNvPr id="274" name="Connecteur droit 15"/>
            <p:cNvCxnSpPr>
              <a:stCxn id="272" idx="6"/>
              <a:endCxn id="272" idx="2"/>
            </p:cNvCxnSpPr>
            <p:nvPr/>
          </p:nvCxnSpPr>
          <p:spPr>
            <a:xfrm flipH="1">
              <a:off x="3252240" y="4971960"/>
              <a:ext cx="1149840" cy="36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  <p:cxnSp>
          <p:nvCxnSpPr>
            <p:cNvPr id="275" name="Connecteur droit 16"/>
            <p:cNvCxnSpPr/>
            <p:nvPr/>
          </p:nvCxnSpPr>
          <p:spPr>
            <a:xfrm flipH="1">
              <a:off x="3546360" y="4471200"/>
              <a:ext cx="559440" cy="100188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sp>
        <p:nvSpPr>
          <p:cNvPr id="276" name="Arc partiel 10"/>
          <p:cNvSpPr/>
          <p:nvPr/>
        </p:nvSpPr>
        <p:spPr>
          <a:xfrm rot="19884600">
            <a:off x="3250080" y="4397040"/>
            <a:ext cx="1149120" cy="1149120"/>
          </a:xfrm>
          <a:prstGeom prst="pie">
            <a:avLst>
              <a:gd name="adj1" fmla="val 1733624"/>
              <a:gd name="adj2" fmla="val 16200000"/>
            </a:avLst>
          </a:prstGeom>
          <a:solidFill>
            <a:schemeClr val="accent1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77" name="Accolade fermante 12"/>
          <p:cNvSpPr/>
          <p:nvPr/>
        </p:nvSpPr>
        <p:spPr>
          <a:xfrm rot="5400000">
            <a:off x="2399040" y="5173560"/>
            <a:ext cx="196560" cy="102564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78" name="ZoneTexte 13"/>
          <p:cNvSpPr/>
          <p:nvPr/>
        </p:nvSpPr>
        <p:spPr>
          <a:xfrm>
            <a:off x="2310120" y="5853240"/>
            <a:ext cx="373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ZoneTexte 14"/>
          <p:cNvSpPr/>
          <p:nvPr/>
        </p:nvSpPr>
        <p:spPr>
          <a:xfrm>
            <a:off x="5320080" y="5658480"/>
            <a:ext cx="1159560" cy="48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1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ZoneTexte 18"/>
          <p:cNvSpPr/>
          <p:nvPr/>
        </p:nvSpPr>
        <p:spPr>
          <a:xfrm>
            <a:off x="5345280" y="4604040"/>
            <a:ext cx="1159560" cy="48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1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489960" y="3697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ZoneTexte 15"/>
          <p:cNvSpPr/>
          <p:nvPr/>
        </p:nvSpPr>
        <p:spPr>
          <a:xfrm>
            <a:off x="2129040" y="2524320"/>
            <a:ext cx="5493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ZoneTexte 3"/>
          <p:cNvSpPr/>
          <p:nvPr/>
        </p:nvSpPr>
        <p:spPr>
          <a:xfrm rot="10800000">
            <a:off x="4633560" y="2481840"/>
            <a:ext cx="573120" cy="9126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c0000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5" name="Groupe 4"/>
          <p:cNvGrpSpPr/>
          <p:nvPr/>
        </p:nvGrpSpPr>
        <p:grpSpPr>
          <a:xfrm>
            <a:off x="2201040" y="2574360"/>
            <a:ext cx="1972440" cy="945720"/>
            <a:chOff x="2201040" y="2574360"/>
            <a:chExt cx="1972440" cy="945720"/>
          </a:xfrm>
        </p:grpSpPr>
        <p:sp>
          <p:nvSpPr>
            <p:cNvPr id="286" name="Rectangle 5"/>
            <p:cNvSpPr/>
            <p:nvPr/>
          </p:nvSpPr>
          <p:spPr>
            <a:xfrm>
              <a:off x="3185280" y="257436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7" name="Rectangle 6"/>
            <p:cNvSpPr/>
            <p:nvPr/>
          </p:nvSpPr>
          <p:spPr>
            <a:xfrm>
              <a:off x="3679920" y="257436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8" name="Rectangle 7"/>
            <p:cNvSpPr/>
            <p:nvPr/>
          </p:nvSpPr>
          <p:spPr>
            <a:xfrm>
              <a:off x="3185280" y="291996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9" name="Rectangle 10"/>
            <p:cNvSpPr/>
            <p:nvPr/>
          </p:nvSpPr>
          <p:spPr>
            <a:xfrm>
              <a:off x="3679920" y="291996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0" name="Rectangle 12"/>
            <p:cNvSpPr/>
            <p:nvPr/>
          </p:nvSpPr>
          <p:spPr>
            <a:xfrm>
              <a:off x="2693880" y="257436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1" name="Rectangle 20"/>
            <p:cNvSpPr/>
            <p:nvPr/>
          </p:nvSpPr>
          <p:spPr>
            <a:xfrm>
              <a:off x="2693880" y="291996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2" name="Rectangle 21"/>
            <p:cNvSpPr/>
            <p:nvPr/>
          </p:nvSpPr>
          <p:spPr>
            <a:xfrm>
              <a:off x="2201040" y="257436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3" name="Rectangle 22"/>
            <p:cNvSpPr/>
            <p:nvPr/>
          </p:nvSpPr>
          <p:spPr>
            <a:xfrm>
              <a:off x="2201040" y="291996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94" name="Groupe 23"/>
          <p:cNvGrpSpPr/>
          <p:nvPr/>
        </p:nvGrpSpPr>
        <p:grpSpPr>
          <a:xfrm>
            <a:off x="5498640" y="2574360"/>
            <a:ext cx="1972440" cy="945720"/>
            <a:chOff x="5498640" y="2574360"/>
            <a:chExt cx="1972440" cy="945720"/>
          </a:xfrm>
        </p:grpSpPr>
        <p:sp>
          <p:nvSpPr>
            <p:cNvPr id="295" name="Rectangle 24"/>
            <p:cNvSpPr/>
            <p:nvPr/>
          </p:nvSpPr>
          <p:spPr>
            <a:xfrm>
              <a:off x="6482880" y="257436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6" name="Rectangle 37"/>
            <p:cNvSpPr/>
            <p:nvPr/>
          </p:nvSpPr>
          <p:spPr>
            <a:xfrm>
              <a:off x="6977520" y="257436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7" name="Rectangle 38"/>
            <p:cNvSpPr/>
            <p:nvPr/>
          </p:nvSpPr>
          <p:spPr>
            <a:xfrm>
              <a:off x="6482880" y="291996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8" name="Rectangle 39"/>
            <p:cNvSpPr/>
            <p:nvPr/>
          </p:nvSpPr>
          <p:spPr>
            <a:xfrm>
              <a:off x="6977520" y="291996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9" name="Rectangle 40"/>
            <p:cNvSpPr/>
            <p:nvPr/>
          </p:nvSpPr>
          <p:spPr>
            <a:xfrm>
              <a:off x="5991480" y="257436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0" name="Rectangle 41"/>
            <p:cNvSpPr/>
            <p:nvPr/>
          </p:nvSpPr>
          <p:spPr>
            <a:xfrm>
              <a:off x="5991480" y="291996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1" name="Rectangle 42"/>
            <p:cNvSpPr/>
            <p:nvPr/>
          </p:nvSpPr>
          <p:spPr>
            <a:xfrm>
              <a:off x="5498640" y="257436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2" name="Rectangle 43"/>
            <p:cNvSpPr/>
            <p:nvPr/>
          </p:nvSpPr>
          <p:spPr>
            <a:xfrm>
              <a:off x="5498640" y="291996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03" name=""/>
          <p:cNvSpPr/>
          <p:nvPr/>
        </p:nvSpPr>
        <p:spPr>
          <a:xfrm>
            <a:off x="7920000" y="54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Rectangle : coins arrondis 1"/>
          <p:cNvSpPr/>
          <p:nvPr/>
        </p:nvSpPr>
        <p:spPr>
          <a:xfrm>
            <a:off x="572040" y="1049400"/>
            <a:ext cx="3897360" cy="98352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05" name="Rectangle : coins arrondis 2"/>
          <p:cNvSpPr/>
          <p:nvPr/>
        </p:nvSpPr>
        <p:spPr>
          <a:xfrm>
            <a:off x="4640760" y="1049400"/>
            <a:ext cx="3800520" cy="9716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06" name="Cube 1"/>
          <p:cNvSpPr/>
          <p:nvPr/>
        </p:nvSpPr>
        <p:spPr>
          <a:xfrm>
            <a:off x="798120" y="125244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07" name="Rectangle 1"/>
          <p:cNvSpPr/>
          <p:nvPr/>
        </p:nvSpPr>
        <p:spPr>
          <a:xfrm>
            <a:off x="1497960" y="123912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08" name="Rectangle 2"/>
          <p:cNvSpPr/>
          <p:nvPr/>
        </p:nvSpPr>
        <p:spPr>
          <a:xfrm>
            <a:off x="3963960" y="167688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09" name="Rectangle 8"/>
          <p:cNvSpPr/>
          <p:nvPr/>
        </p:nvSpPr>
        <p:spPr>
          <a:xfrm>
            <a:off x="3882600" y="125676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0" name="Rectangle 9"/>
          <p:cNvSpPr/>
          <p:nvPr/>
        </p:nvSpPr>
        <p:spPr>
          <a:xfrm>
            <a:off x="3797640" y="12567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1" name="Rectangle 14"/>
          <p:cNvSpPr/>
          <p:nvPr/>
        </p:nvSpPr>
        <p:spPr>
          <a:xfrm>
            <a:off x="2031120" y="123912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2" name="Rectangle 15"/>
          <p:cNvSpPr/>
          <p:nvPr/>
        </p:nvSpPr>
        <p:spPr>
          <a:xfrm>
            <a:off x="2584800" y="124992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3" name="Rectangle 17"/>
          <p:cNvSpPr/>
          <p:nvPr/>
        </p:nvSpPr>
        <p:spPr>
          <a:xfrm>
            <a:off x="3123360" y="125316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4" name="Rectangle 18"/>
          <p:cNvSpPr/>
          <p:nvPr/>
        </p:nvSpPr>
        <p:spPr>
          <a:xfrm>
            <a:off x="7912440" y="127296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5" name="Cube 2"/>
          <p:cNvSpPr/>
          <p:nvPr/>
        </p:nvSpPr>
        <p:spPr>
          <a:xfrm>
            <a:off x="4757400" y="128052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6" name="Rectangle 50"/>
          <p:cNvSpPr/>
          <p:nvPr/>
        </p:nvSpPr>
        <p:spPr>
          <a:xfrm>
            <a:off x="5457240" y="126720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7" name="Rectangle 54"/>
          <p:cNvSpPr/>
          <p:nvPr/>
        </p:nvSpPr>
        <p:spPr>
          <a:xfrm>
            <a:off x="8088480" y="169272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8" name="Rectangle 55"/>
          <p:cNvSpPr/>
          <p:nvPr/>
        </p:nvSpPr>
        <p:spPr>
          <a:xfrm>
            <a:off x="8088480" y="161460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19" name="Rectangle 63"/>
          <p:cNvSpPr/>
          <p:nvPr/>
        </p:nvSpPr>
        <p:spPr>
          <a:xfrm>
            <a:off x="8088480" y="153108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20" name="Rectangle 64"/>
          <p:cNvSpPr/>
          <p:nvPr/>
        </p:nvSpPr>
        <p:spPr>
          <a:xfrm>
            <a:off x="7830000" y="127296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21" name="Rectangle 68"/>
          <p:cNvSpPr/>
          <p:nvPr/>
        </p:nvSpPr>
        <p:spPr>
          <a:xfrm>
            <a:off x="7745040" y="12729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22" name="Rectangle 70"/>
          <p:cNvSpPr/>
          <p:nvPr/>
        </p:nvSpPr>
        <p:spPr>
          <a:xfrm>
            <a:off x="5990400" y="126720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23" name="Rectangle 81"/>
          <p:cNvSpPr/>
          <p:nvPr/>
        </p:nvSpPr>
        <p:spPr>
          <a:xfrm>
            <a:off x="6532200" y="126648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24" name="Rectangle 82"/>
          <p:cNvSpPr/>
          <p:nvPr/>
        </p:nvSpPr>
        <p:spPr>
          <a:xfrm>
            <a:off x="7070760" y="126972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25" name="Rectangle 83"/>
          <p:cNvSpPr/>
          <p:nvPr/>
        </p:nvSpPr>
        <p:spPr>
          <a:xfrm>
            <a:off x="3710520" y="125712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26" name="Rectangle 84"/>
          <p:cNvSpPr/>
          <p:nvPr/>
        </p:nvSpPr>
        <p:spPr>
          <a:xfrm>
            <a:off x="3625560" y="125712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cxnSp>
        <p:nvCxnSpPr>
          <p:cNvPr id="327" name="Connecteur droit 3"/>
          <p:cNvCxnSpPr/>
          <p:nvPr/>
        </p:nvCxnSpPr>
        <p:spPr>
          <a:xfrm>
            <a:off x="3065400" y="2064960"/>
            <a:ext cx="575280" cy="50580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328" name="Connecteur droit 4"/>
          <p:cNvCxnSpPr>
            <a:endCxn id="305" idx="2"/>
          </p:cNvCxnSpPr>
          <p:nvPr/>
        </p:nvCxnSpPr>
        <p:spPr>
          <a:xfrm flipV="1">
            <a:off x="6020280" y="2021040"/>
            <a:ext cx="520920" cy="48492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329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0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1" name="Groupe 9"/>
          <p:cNvGrpSpPr/>
          <p:nvPr/>
        </p:nvGrpSpPr>
        <p:grpSpPr>
          <a:xfrm>
            <a:off x="1923840" y="4497120"/>
            <a:ext cx="1149480" cy="1149120"/>
            <a:chOff x="1923840" y="4497120"/>
            <a:chExt cx="1149480" cy="1149120"/>
          </a:xfrm>
        </p:grpSpPr>
        <p:grpSp>
          <p:nvGrpSpPr>
            <p:cNvPr id="332" name="Groupe 10"/>
            <p:cNvGrpSpPr/>
            <p:nvPr/>
          </p:nvGrpSpPr>
          <p:grpSpPr>
            <a:xfrm>
              <a:off x="1923840" y="4497120"/>
              <a:ext cx="1149480" cy="1149120"/>
              <a:chOff x="1923840" y="4497120"/>
              <a:chExt cx="1149480" cy="1149120"/>
            </a:xfrm>
          </p:grpSpPr>
          <p:sp>
            <p:nvSpPr>
              <p:cNvPr id="333" name="Ellipse 5"/>
              <p:cNvSpPr/>
              <p:nvPr/>
            </p:nvSpPr>
            <p:spPr>
              <a:xfrm>
                <a:off x="1923840" y="4497120"/>
                <a:ext cx="1149480" cy="1149120"/>
              </a:xfrm>
              <a:prstGeom prst="ellipse">
                <a:avLst/>
              </a:prstGeom>
              <a:solidFill>
                <a:schemeClr val="accent1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334" name="Connecteur droit 19"/>
              <p:cNvCxnSpPr/>
              <p:nvPr/>
            </p:nvCxnSpPr>
            <p:spPr>
              <a:xfrm flipH="1" flipV="1">
                <a:off x="2220840" y="4571640"/>
                <a:ext cx="556200" cy="1017360"/>
              </a:xfrm>
              <a:prstGeom prst="straightConnector1">
                <a:avLst/>
              </a:prstGeom>
              <a:ln w="6480">
                <a:solidFill>
                  <a:srgbClr val="000000"/>
                </a:solidFill>
                <a:miter/>
              </a:ln>
            </p:spPr>
          </p:cxnSp>
        </p:grpSp>
        <p:cxnSp>
          <p:nvCxnSpPr>
            <p:cNvPr id="335" name="Connecteur droit 20"/>
            <p:cNvCxnSpPr>
              <a:stCxn id="333" idx="6"/>
              <a:endCxn id="333" idx="2"/>
            </p:cNvCxnSpPr>
            <p:nvPr/>
          </p:nvCxnSpPr>
          <p:spPr>
            <a:xfrm flipH="1">
              <a:off x="1923840" y="5071680"/>
              <a:ext cx="1149840" cy="36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  <p:cxnSp>
          <p:nvCxnSpPr>
            <p:cNvPr id="336" name="Connecteur droit 21"/>
            <p:cNvCxnSpPr/>
            <p:nvPr/>
          </p:nvCxnSpPr>
          <p:spPr>
            <a:xfrm flipH="1">
              <a:off x="2217600" y="4571640"/>
              <a:ext cx="559440" cy="100188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grpSp>
        <p:nvGrpSpPr>
          <p:cNvPr id="337" name="Groupe 12"/>
          <p:cNvGrpSpPr/>
          <p:nvPr/>
        </p:nvGrpSpPr>
        <p:grpSpPr>
          <a:xfrm>
            <a:off x="3249000" y="4496760"/>
            <a:ext cx="1149480" cy="1149120"/>
            <a:chOff x="3249000" y="4496760"/>
            <a:chExt cx="1149480" cy="1149120"/>
          </a:xfrm>
        </p:grpSpPr>
        <p:grpSp>
          <p:nvGrpSpPr>
            <p:cNvPr id="338" name="Groupe 13"/>
            <p:cNvGrpSpPr/>
            <p:nvPr/>
          </p:nvGrpSpPr>
          <p:grpSpPr>
            <a:xfrm>
              <a:off x="3249000" y="4496760"/>
              <a:ext cx="1149480" cy="1149120"/>
              <a:chOff x="3249000" y="4496760"/>
              <a:chExt cx="1149480" cy="1149120"/>
            </a:xfrm>
          </p:grpSpPr>
          <p:sp>
            <p:nvSpPr>
              <p:cNvPr id="339" name="Ellipse 6"/>
              <p:cNvSpPr/>
              <p:nvPr/>
            </p:nvSpPr>
            <p:spPr>
              <a:xfrm>
                <a:off x="3249000" y="4496760"/>
                <a:ext cx="1149480" cy="1149120"/>
              </a:xfrm>
              <a:prstGeom prst="ellipse">
                <a:avLst/>
              </a:prstGeom>
              <a:solidFill>
                <a:srgbClr val="ffff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ffffff"/>
                  </a:solidFill>
                  <a:latin typeface="Calibri"/>
                  <a:ea typeface="DejaVu Sans"/>
                </a:endParaRPr>
              </a:p>
            </p:txBody>
          </p:sp>
          <p:cxnSp>
            <p:nvCxnSpPr>
              <p:cNvPr id="340" name="Connecteur droit 22"/>
              <p:cNvCxnSpPr/>
              <p:nvPr/>
            </p:nvCxnSpPr>
            <p:spPr>
              <a:xfrm flipH="1" flipV="1">
                <a:off x="3546360" y="4570560"/>
                <a:ext cx="556200" cy="1017000"/>
              </a:xfrm>
              <a:prstGeom prst="straightConnector1">
                <a:avLst/>
              </a:prstGeom>
              <a:ln w="6480">
                <a:solidFill>
                  <a:srgbClr val="000000"/>
                </a:solidFill>
                <a:miter/>
              </a:ln>
            </p:spPr>
          </p:cxnSp>
        </p:grpSp>
        <p:cxnSp>
          <p:nvCxnSpPr>
            <p:cNvPr id="341" name="Connecteur droit 23"/>
            <p:cNvCxnSpPr>
              <a:stCxn id="339" idx="6"/>
              <a:endCxn id="339" idx="2"/>
            </p:cNvCxnSpPr>
            <p:nvPr/>
          </p:nvCxnSpPr>
          <p:spPr>
            <a:xfrm flipH="1">
              <a:off x="3249000" y="5071320"/>
              <a:ext cx="1149840" cy="36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  <p:cxnSp>
          <p:nvCxnSpPr>
            <p:cNvPr id="342" name="Connecteur droit 24"/>
            <p:cNvCxnSpPr/>
            <p:nvPr/>
          </p:nvCxnSpPr>
          <p:spPr>
            <a:xfrm flipH="1">
              <a:off x="3543120" y="4570560"/>
              <a:ext cx="559440" cy="100188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sp>
        <p:nvSpPr>
          <p:cNvPr id="343" name="Arc partiel 2"/>
          <p:cNvSpPr/>
          <p:nvPr/>
        </p:nvSpPr>
        <p:spPr>
          <a:xfrm rot="19884600">
            <a:off x="3246840" y="4496400"/>
            <a:ext cx="1149120" cy="1149120"/>
          </a:xfrm>
          <a:prstGeom prst="pie">
            <a:avLst>
              <a:gd name="adj1" fmla="val 1733624"/>
              <a:gd name="adj2" fmla="val 16200000"/>
            </a:avLst>
          </a:prstGeom>
          <a:solidFill>
            <a:schemeClr val="accent1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44" name="Accolade fermante 3"/>
          <p:cNvSpPr/>
          <p:nvPr/>
        </p:nvSpPr>
        <p:spPr>
          <a:xfrm rot="5400000">
            <a:off x="2395800" y="5272920"/>
            <a:ext cx="196560" cy="102564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45" name="ZoneTexte 11"/>
          <p:cNvSpPr/>
          <p:nvPr/>
        </p:nvSpPr>
        <p:spPr>
          <a:xfrm>
            <a:off x="2306880" y="5952600"/>
            <a:ext cx="373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ZoneTexte 16"/>
          <p:cNvSpPr/>
          <p:nvPr/>
        </p:nvSpPr>
        <p:spPr>
          <a:xfrm>
            <a:off x="5316840" y="5757840"/>
            <a:ext cx="1159560" cy="48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1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47" name="ZoneTexte 21"/>
              <p:cNvSpPr txBox="1"/>
              <p:nvPr/>
            </p:nvSpPr>
            <p:spPr>
              <a:xfrm>
                <a:off x="3662280" y="5729400"/>
                <a:ext cx="24912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348" name="ZoneTexte 22"/>
          <p:cNvSpPr/>
          <p:nvPr/>
        </p:nvSpPr>
        <p:spPr>
          <a:xfrm>
            <a:off x="5342040" y="4703400"/>
            <a:ext cx="1159560" cy="48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1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49" name="ZoneTexte 23"/>
              <p:cNvSpPr txBox="1"/>
              <p:nvPr/>
            </p:nvSpPr>
            <p:spPr>
              <a:xfrm>
                <a:off x="6380280" y="4637520"/>
                <a:ext cx="24912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6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50" name="ZoneTexte 24"/>
              <p:cNvSpPr txBox="1"/>
              <p:nvPr/>
            </p:nvSpPr>
            <p:spPr>
              <a:xfrm>
                <a:off x="6367680" y="5691600"/>
                <a:ext cx="23580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Rectangle : coins arrondis 8"/>
          <p:cNvSpPr/>
          <p:nvPr/>
        </p:nvSpPr>
        <p:spPr>
          <a:xfrm>
            <a:off x="889200" y="916560"/>
            <a:ext cx="3635640" cy="94680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53" name="Rectangle : coins arrondis 9"/>
          <p:cNvSpPr/>
          <p:nvPr/>
        </p:nvSpPr>
        <p:spPr>
          <a:xfrm>
            <a:off x="4696200" y="916560"/>
            <a:ext cx="3574080" cy="96732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cxnSp>
        <p:nvCxnSpPr>
          <p:cNvPr id="354" name="Connecteur droit 17"/>
          <p:cNvCxnSpPr>
            <a:stCxn id="352" idx="2"/>
          </p:cNvCxnSpPr>
          <p:nvPr/>
        </p:nvCxnSpPr>
        <p:spPr>
          <a:xfrm>
            <a:off x="2706840" y="1863360"/>
            <a:ext cx="865800" cy="67536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355" name="Connecteur droit 18"/>
          <p:cNvCxnSpPr/>
          <p:nvPr/>
        </p:nvCxnSpPr>
        <p:spPr>
          <a:xfrm flipV="1">
            <a:off x="5927400" y="1883160"/>
            <a:ext cx="561240" cy="56412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356" name="Rectangle 11"/>
          <p:cNvSpPr/>
          <p:nvPr/>
        </p:nvSpPr>
        <p:spPr>
          <a:xfrm>
            <a:off x="3722400" y="11649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57" name="Rectangle 13"/>
          <p:cNvSpPr/>
          <p:nvPr/>
        </p:nvSpPr>
        <p:spPr>
          <a:xfrm>
            <a:off x="3637080" y="116496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58" name="Cube 14"/>
          <p:cNvSpPr/>
          <p:nvPr/>
        </p:nvSpPr>
        <p:spPr>
          <a:xfrm>
            <a:off x="1010160" y="11095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59" name="Rectangle 16"/>
          <p:cNvSpPr/>
          <p:nvPr/>
        </p:nvSpPr>
        <p:spPr>
          <a:xfrm>
            <a:off x="2894760" y="115236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0" name="Cube 28"/>
          <p:cNvSpPr/>
          <p:nvPr/>
        </p:nvSpPr>
        <p:spPr>
          <a:xfrm>
            <a:off x="4867560" y="119088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1" name="Cube 29"/>
          <p:cNvSpPr/>
          <p:nvPr/>
        </p:nvSpPr>
        <p:spPr>
          <a:xfrm>
            <a:off x="5519520" y="119088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2" name="Rectangle 30"/>
          <p:cNvSpPr/>
          <p:nvPr/>
        </p:nvSpPr>
        <p:spPr>
          <a:xfrm>
            <a:off x="6884640" y="12088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3" name="Rectangle 33"/>
          <p:cNvSpPr/>
          <p:nvPr/>
        </p:nvSpPr>
        <p:spPr>
          <a:xfrm>
            <a:off x="8024400" y="155700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4" name="Rectangle 34"/>
          <p:cNvSpPr/>
          <p:nvPr/>
        </p:nvSpPr>
        <p:spPr>
          <a:xfrm>
            <a:off x="8024400" y="147312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5" name="Rectangle 35"/>
          <p:cNvSpPr/>
          <p:nvPr/>
        </p:nvSpPr>
        <p:spPr>
          <a:xfrm>
            <a:off x="3554640" y="11649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6" name="Rectangle 36"/>
          <p:cNvSpPr/>
          <p:nvPr/>
        </p:nvSpPr>
        <p:spPr>
          <a:xfrm>
            <a:off x="3469680" y="11649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7" name="Cube 3"/>
          <p:cNvSpPr/>
          <p:nvPr/>
        </p:nvSpPr>
        <p:spPr>
          <a:xfrm>
            <a:off x="6171120" y="1173240"/>
            <a:ext cx="59652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8" name="Rectangle 4"/>
          <p:cNvSpPr/>
          <p:nvPr/>
        </p:nvSpPr>
        <p:spPr>
          <a:xfrm>
            <a:off x="7434360" y="121356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69" name="Cube 5"/>
          <p:cNvSpPr/>
          <p:nvPr/>
        </p:nvSpPr>
        <p:spPr>
          <a:xfrm>
            <a:off x="1604880" y="11131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70" name="Cube 6"/>
          <p:cNvSpPr/>
          <p:nvPr/>
        </p:nvSpPr>
        <p:spPr>
          <a:xfrm>
            <a:off x="2241000" y="11095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71" name="Rectangle 7"/>
          <p:cNvSpPr/>
          <p:nvPr/>
        </p:nvSpPr>
        <p:spPr>
          <a:xfrm>
            <a:off x="3807360" y="11649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72" name="Rectangle 10"/>
          <p:cNvSpPr/>
          <p:nvPr/>
        </p:nvSpPr>
        <p:spPr>
          <a:xfrm>
            <a:off x="4215960" y="11602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73" name="Rectangle 12"/>
          <p:cNvSpPr/>
          <p:nvPr/>
        </p:nvSpPr>
        <p:spPr>
          <a:xfrm>
            <a:off x="4131000" y="1160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74" name="Rectangle 20"/>
          <p:cNvSpPr/>
          <p:nvPr/>
        </p:nvSpPr>
        <p:spPr>
          <a:xfrm>
            <a:off x="4048560" y="1160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75" name="Rectangle 21"/>
          <p:cNvSpPr/>
          <p:nvPr/>
        </p:nvSpPr>
        <p:spPr>
          <a:xfrm>
            <a:off x="3963240" y="11602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76" name="Rectangle 22"/>
          <p:cNvSpPr/>
          <p:nvPr/>
        </p:nvSpPr>
        <p:spPr>
          <a:xfrm>
            <a:off x="4301280" y="1160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77" name="Rectangle 23"/>
          <p:cNvSpPr/>
          <p:nvPr/>
        </p:nvSpPr>
        <p:spPr>
          <a:xfrm>
            <a:off x="4439880" y="1160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378" name=""/>
          <p:cNvSpPr/>
          <p:nvPr/>
        </p:nvSpPr>
        <p:spPr>
          <a:xfrm>
            <a:off x="7920000" y="54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ZoneTexte 2"/>
          <p:cNvSpPr/>
          <p:nvPr/>
        </p:nvSpPr>
        <p:spPr>
          <a:xfrm>
            <a:off x="3071160" y="2392560"/>
            <a:ext cx="34855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…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 type="title"/>
          </p:nvPr>
        </p:nvSpPr>
        <p:spPr>
          <a:xfrm>
            <a:off x="489960" y="370080"/>
            <a:ext cx="61113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2 nombres en chiffres et compare-les.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82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PlaceHolder 5"/>
          <p:cNvSpPr/>
          <p:nvPr/>
        </p:nvSpPr>
        <p:spPr>
          <a:xfrm>
            <a:off x="248760" y="3694680"/>
            <a:ext cx="433548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84" name="Groupe 14"/>
          <p:cNvGrpSpPr/>
          <p:nvPr/>
        </p:nvGrpSpPr>
        <p:grpSpPr>
          <a:xfrm>
            <a:off x="182520" y="4457880"/>
            <a:ext cx="2641680" cy="509040"/>
            <a:chOff x="182520" y="4457880"/>
            <a:chExt cx="2641680" cy="509040"/>
          </a:xfrm>
        </p:grpSpPr>
        <p:sp>
          <p:nvSpPr>
            <p:cNvPr id="385" name="Rectangle 96"/>
            <p:cNvSpPr/>
            <p:nvPr/>
          </p:nvSpPr>
          <p:spPr>
            <a:xfrm>
              <a:off x="84312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86" name="Rectangle 97"/>
            <p:cNvSpPr/>
            <p:nvPr/>
          </p:nvSpPr>
          <p:spPr>
            <a:xfrm>
              <a:off x="117360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87" name="Rectangle 98"/>
            <p:cNvSpPr/>
            <p:nvPr/>
          </p:nvSpPr>
          <p:spPr>
            <a:xfrm>
              <a:off x="150372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88" name="Rectangle 99"/>
            <p:cNvSpPr/>
            <p:nvPr/>
          </p:nvSpPr>
          <p:spPr>
            <a:xfrm>
              <a:off x="183420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89" name="Rectangle 100"/>
            <p:cNvSpPr/>
            <p:nvPr/>
          </p:nvSpPr>
          <p:spPr>
            <a:xfrm>
              <a:off x="216432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90" name="Rectangle 101"/>
            <p:cNvSpPr/>
            <p:nvPr/>
          </p:nvSpPr>
          <p:spPr>
            <a:xfrm>
              <a:off x="249480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91" name="Rectangle 102"/>
            <p:cNvSpPr/>
            <p:nvPr/>
          </p:nvSpPr>
          <p:spPr>
            <a:xfrm>
              <a:off x="18252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92" name="Rectangle 103"/>
            <p:cNvSpPr/>
            <p:nvPr/>
          </p:nvSpPr>
          <p:spPr>
            <a:xfrm>
              <a:off x="51300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393" name="Groupe 15"/>
          <p:cNvGrpSpPr/>
          <p:nvPr/>
        </p:nvGrpSpPr>
        <p:grpSpPr>
          <a:xfrm>
            <a:off x="3477600" y="4457880"/>
            <a:ext cx="2641320" cy="509040"/>
            <a:chOff x="3477600" y="4457880"/>
            <a:chExt cx="2641320" cy="509040"/>
          </a:xfrm>
        </p:grpSpPr>
        <p:sp>
          <p:nvSpPr>
            <p:cNvPr id="394" name="Rectangle 104"/>
            <p:cNvSpPr/>
            <p:nvPr/>
          </p:nvSpPr>
          <p:spPr>
            <a:xfrm>
              <a:off x="4138200" y="445788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95" name="Rectangle 105"/>
            <p:cNvSpPr/>
            <p:nvPr/>
          </p:nvSpPr>
          <p:spPr>
            <a:xfrm>
              <a:off x="4468320" y="445788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96" name="Rectangle 106"/>
            <p:cNvSpPr/>
            <p:nvPr/>
          </p:nvSpPr>
          <p:spPr>
            <a:xfrm>
              <a:off x="4798800" y="445788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97" name="Rectangle 107"/>
            <p:cNvSpPr/>
            <p:nvPr/>
          </p:nvSpPr>
          <p:spPr>
            <a:xfrm>
              <a:off x="512892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98" name="Rectangle 108"/>
            <p:cNvSpPr/>
            <p:nvPr/>
          </p:nvSpPr>
          <p:spPr>
            <a:xfrm>
              <a:off x="545940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399" name="Rectangle 109"/>
            <p:cNvSpPr/>
            <p:nvPr/>
          </p:nvSpPr>
          <p:spPr>
            <a:xfrm>
              <a:off x="5789520" y="445788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00" name="Rectangle 110"/>
            <p:cNvSpPr/>
            <p:nvPr/>
          </p:nvSpPr>
          <p:spPr>
            <a:xfrm>
              <a:off x="3477600" y="445788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01" name="Rectangle 111"/>
            <p:cNvSpPr/>
            <p:nvPr/>
          </p:nvSpPr>
          <p:spPr>
            <a:xfrm>
              <a:off x="3807720" y="445788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402" name="Accolade fermante 11"/>
          <p:cNvSpPr/>
          <p:nvPr/>
        </p:nvSpPr>
        <p:spPr>
          <a:xfrm rot="5400000">
            <a:off x="1383840" y="3982320"/>
            <a:ext cx="304560" cy="257724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03" name="ZoneTexte 17"/>
          <p:cNvSpPr/>
          <p:nvPr/>
        </p:nvSpPr>
        <p:spPr>
          <a:xfrm>
            <a:off x="1065960" y="5455080"/>
            <a:ext cx="938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ZoneTexte 19"/>
          <p:cNvSpPr/>
          <p:nvPr/>
        </p:nvSpPr>
        <p:spPr>
          <a:xfrm>
            <a:off x="6340680" y="5204520"/>
            <a:ext cx="116064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1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title"/>
          </p:nvPr>
        </p:nvSpPr>
        <p:spPr>
          <a:xfrm>
            <a:off x="489960" y="3697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ZoneTexte 15"/>
          <p:cNvSpPr/>
          <p:nvPr/>
        </p:nvSpPr>
        <p:spPr>
          <a:xfrm>
            <a:off x="1795320" y="2449080"/>
            <a:ext cx="5493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ZoneTexte 3"/>
          <p:cNvSpPr/>
          <p:nvPr/>
        </p:nvSpPr>
        <p:spPr>
          <a:xfrm rot="10989000">
            <a:off x="4298760" y="2517840"/>
            <a:ext cx="517320" cy="9126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c0000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09" name="Groupe 4"/>
          <p:cNvGrpSpPr/>
          <p:nvPr/>
        </p:nvGrpSpPr>
        <p:grpSpPr>
          <a:xfrm>
            <a:off x="1867320" y="2499120"/>
            <a:ext cx="1972440" cy="945720"/>
            <a:chOff x="1867320" y="2499120"/>
            <a:chExt cx="1972440" cy="945720"/>
          </a:xfrm>
        </p:grpSpPr>
        <p:sp>
          <p:nvSpPr>
            <p:cNvPr id="410" name="Rectangle 5"/>
            <p:cNvSpPr/>
            <p:nvPr/>
          </p:nvSpPr>
          <p:spPr>
            <a:xfrm>
              <a:off x="2851560" y="24991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1" name="Rectangle 6"/>
            <p:cNvSpPr/>
            <p:nvPr/>
          </p:nvSpPr>
          <p:spPr>
            <a:xfrm>
              <a:off x="3346200" y="24991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2" name="Rectangle 7"/>
            <p:cNvSpPr/>
            <p:nvPr/>
          </p:nvSpPr>
          <p:spPr>
            <a:xfrm>
              <a:off x="2851560" y="28447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3" name="Rectangle 10"/>
            <p:cNvSpPr/>
            <p:nvPr/>
          </p:nvSpPr>
          <p:spPr>
            <a:xfrm>
              <a:off x="3346200" y="28447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4" name="Rectangle 12"/>
            <p:cNvSpPr/>
            <p:nvPr/>
          </p:nvSpPr>
          <p:spPr>
            <a:xfrm>
              <a:off x="2360160" y="24991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5" name="Rectangle 20"/>
            <p:cNvSpPr/>
            <p:nvPr/>
          </p:nvSpPr>
          <p:spPr>
            <a:xfrm>
              <a:off x="2360160" y="28447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6" name="Rectangle 21"/>
            <p:cNvSpPr/>
            <p:nvPr/>
          </p:nvSpPr>
          <p:spPr>
            <a:xfrm>
              <a:off x="1867320" y="24991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7" name="Rectangle 22"/>
            <p:cNvSpPr/>
            <p:nvPr/>
          </p:nvSpPr>
          <p:spPr>
            <a:xfrm>
              <a:off x="1867320" y="28447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18" name="Groupe 23"/>
          <p:cNvGrpSpPr/>
          <p:nvPr/>
        </p:nvGrpSpPr>
        <p:grpSpPr>
          <a:xfrm>
            <a:off x="5164920" y="2499120"/>
            <a:ext cx="1972440" cy="945720"/>
            <a:chOff x="5164920" y="2499120"/>
            <a:chExt cx="1972440" cy="945720"/>
          </a:xfrm>
        </p:grpSpPr>
        <p:sp>
          <p:nvSpPr>
            <p:cNvPr id="419" name="Rectangle 24"/>
            <p:cNvSpPr/>
            <p:nvPr/>
          </p:nvSpPr>
          <p:spPr>
            <a:xfrm>
              <a:off x="6149160" y="24991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0" name="Rectangle 37"/>
            <p:cNvSpPr/>
            <p:nvPr/>
          </p:nvSpPr>
          <p:spPr>
            <a:xfrm>
              <a:off x="6643800" y="24991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1" name="Rectangle 38"/>
            <p:cNvSpPr/>
            <p:nvPr/>
          </p:nvSpPr>
          <p:spPr>
            <a:xfrm>
              <a:off x="6149160" y="28447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2" name="Rectangle 39"/>
            <p:cNvSpPr/>
            <p:nvPr/>
          </p:nvSpPr>
          <p:spPr>
            <a:xfrm>
              <a:off x="6643800" y="28447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3" name="Rectangle 40"/>
            <p:cNvSpPr/>
            <p:nvPr/>
          </p:nvSpPr>
          <p:spPr>
            <a:xfrm>
              <a:off x="5657760" y="24991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4" name="Rectangle 41"/>
            <p:cNvSpPr/>
            <p:nvPr/>
          </p:nvSpPr>
          <p:spPr>
            <a:xfrm>
              <a:off x="5657760" y="28447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5" name="Rectangle 42"/>
            <p:cNvSpPr/>
            <p:nvPr/>
          </p:nvSpPr>
          <p:spPr>
            <a:xfrm>
              <a:off x="5164920" y="24991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6" name="Rectangle 43"/>
            <p:cNvSpPr/>
            <p:nvPr/>
          </p:nvSpPr>
          <p:spPr>
            <a:xfrm>
              <a:off x="5164920" y="28447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27" name=""/>
          <p:cNvSpPr/>
          <p:nvPr/>
        </p:nvSpPr>
        <p:spPr>
          <a:xfrm>
            <a:off x="7920000" y="54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Rectangle : coins arrondis 3"/>
          <p:cNvSpPr/>
          <p:nvPr/>
        </p:nvSpPr>
        <p:spPr>
          <a:xfrm>
            <a:off x="889560" y="914760"/>
            <a:ext cx="3635640" cy="94680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29" name="Rectangle : coins arrondis 4"/>
          <p:cNvSpPr/>
          <p:nvPr/>
        </p:nvSpPr>
        <p:spPr>
          <a:xfrm>
            <a:off x="4696560" y="914760"/>
            <a:ext cx="3574080" cy="96732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cxnSp>
        <p:nvCxnSpPr>
          <p:cNvPr id="430" name="Connecteur droit 6"/>
          <p:cNvCxnSpPr>
            <a:stCxn id="428" idx="2"/>
          </p:cNvCxnSpPr>
          <p:nvPr/>
        </p:nvCxnSpPr>
        <p:spPr>
          <a:xfrm>
            <a:off x="2707200" y="1861560"/>
            <a:ext cx="865800" cy="67536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431" name="Connecteur droit 7"/>
          <p:cNvCxnSpPr/>
          <p:nvPr/>
        </p:nvCxnSpPr>
        <p:spPr>
          <a:xfrm flipV="1">
            <a:off x="5927760" y="1881360"/>
            <a:ext cx="561240" cy="56412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432" name="Rectangle 48"/>
          <p:cNvSpPr/>
          <p:nvPr/>
        </p:nvSpPr>
        <p:spPr>
          <a:xfrm>
            <a:off x="3722760" y="11631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33" name="Rectangle 49"/>
          <p:cNvSpPr/>
          <p:nvPr/>
        </p:nvSpPr>
        <p:spPr>
          <a:xfrm>
            <a:off x="3637440" y="116316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34" name="Cube 4"/>
          <p:cNvSpPr/>
          <p:nvPr/>
        </p:nvSpPr>
        <p:spPr>
          <a:xfrm>
            <a:off x="1010520" y="11077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35" name="Rectangle 51"/>
          <p:cNvSpPr/>
          <p:nvPr/>
        </p:nvSpPr>
        <p:spPr>
          <a:xfrm>
            <a:off x="2895120" y="115056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36" name="Cube 7"/>
          <p:cNvSpPr/>
          <p:nvPr/>
        </p:nvSpPr>
        <p:spPr>
          <a:xfrm>
            <a:off x="4867920" y="118908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37" name="Cube 8"/>
          <p:cNvSpPr/>
          <p:nvPr/>
        </p:nvSpPr>
        <p:spPr>
          <a:xfrm>
            <a:off x="5519880" y="118908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38" name="Rectangle 52"/>
          <p:cNvSpPr/>
          <p:nvPr/>
        </p:nvSpPr>
        <p:spPr>
          <a:xfrm>
            <a:off x="6885000" y="12070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39" name="Rectangle 53"/>
          <p:cNvSpPr/>
          <p:nvPr/>
        </p:nvSpPr>
        <p:spPr>
          <a:xfrm>
            <a:off x="8024760" y="155520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0" name="Rectangle 56"/>
          <p:cNvSpPr/>
          <p:nvPr/>
        </p:nvSpPr>
        <p:spPr>
          <a:xfrm>
            <a:off x="8024760" y="147132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1" name="Rectangle 57"/>
          <p:cNvSpPr/>
          <p:nvPr/>
        </p:nvSpPr>
        <p:spPr>
          <a:xfrm>
            <a:off x="3555000" y="11631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2" name="Rectangle 58"/>
          <p:cNvSpPr/>
          <p:nvPr/>
        </p:nvSpPr>
        <p:spPr>
          <a:xfrm>
            <a:off x="3470040" y="11631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3" name="Cube 9"/>
          <p:cNvSpPr/>
          <p:nvPr/>
        </p:nvSpPr>
        <p:spPr>
          <a:xfrm>
            <a:off x="6171480" y="1171440"/>
            <a:ext cx="59652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4" name="Rectangle 59"/>
          <p:cNvSpPr/>
          <p:nvPr/>
        </p:nvSpPr>
        <p:spPr>
          <a:xfrm>
            <a:off x="7434720" y="1211760"/>
            <a:ext cx="465120" cy="46548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5" name="Cube 11"/>
          <p:cNvSpPr/>
          <p:nvPr/>
        </p:nvSpPr>
        <p:spPr>
          <a:xfrm>
            <a:off x="1605240" y="11113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6" name="Cube 12"/>
          <p:cNvSpPr/>
          <p:nvPr/>
        </p:nvSpPr>
        <p:spPr>
          <a:xfrm>
            <a:off x="2241360" y="110772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7" name="Rectangle 60"/>
          <p:cNvSpPr/>
          <p:nvPr/>
        </p:nvSpPr>
        <p:spPr>
          <a:xfrm>
            <a:off x="3807720" y="11631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8" name="Rectangle 61"/>
          <p:cNvSpPr/>
          <p:nvPr/>
        </p:nvSpPr>
        <p:spPr>
          <a:xfrm>
            <a:off x="4216320" y="11584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49" name="Rectangle 62"/>
          <p:cNvSpPr/>
          <p:nvPr/>
        </p:nvSpPr>
        <p:spPr>
          <a:xfrm>
            <a:off x="4131360" y="1158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50" name="Rectangle 65"/>
          <p:cNvSpPr/>
          <p:nvPr/>
        </p:nvSpPr>
        <p:spPr>
          <a:xfrm>
            <a:off x="4048920" y="1158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51" name="Rectangle 66"/>
          <p:cNvSpPr/>
          <p:nvPr/>
        </p:nvSpPr>
        <p:spPr>
          <a:xfrm>
            <a:off x="3963600" y="11584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52" name="Rectangle 67"/>
          <p:cNvSpPr/>
          <p:nvPr/>
        </p:nvSpPr>
        <p:spPr>
          <a:xfrm>
            <a:off x="4301640" y="1158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53" name="Rectangle 69"/>
          <p:cNvSpPr/>
          <p:nvPr/>
        </p:nvSpPr>
        <p:spPr>
          <a:xfrm>
            <a:off x="4440240" y="11584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54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55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56" name="Groupe 16"/>
          <p:cNvGrpSpPr/>
          <p:nvPr/>
        </p:nvGrpSpPr>
        <p:grpSpPr>
          <a:xfrm>
            <a:off x="179280" y="4454640"/>
            <a:ext cx="2641680" cy="509040"/>
            <a:chOff x="179280" y="4454640"/>
            <a:chExt cx="2641680" cy="509040"/>
          </a:xfrm>
        </p:grpSpPr>
        <p:sp>
          <p:nvSpPr>
            <p:cNvPr id="457" name="Rectangle 112"/>
            <p:cNvSpPr/>
            <p:nvPr/>
          </p:nvSpPr>
          <p:spPr>
            <a:xfrm>
              <a:off x="83988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58" name="Rectangle 113"/>
            <p:cNvSpPr/>
            <p:nvPr/>
          </p:nvSpPr>
          <p:spPr>
            <a:xfrm>
              <a:off x="117036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59" name="Rectangle 114"/>
            <p:cNvSpPr/>
            <p:nvPr/>
          </p:nvSpPr>
          <p:spPr>
            <a:xfrm>
              <a:off x="150048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60" name="Rectangle 115"/>
            <p:cNvSpPr/>
            <p:nvPr/>
          </p:nvSpPr>
          <p:spPr>
            <a:xfrm>
              <a:off x="183096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61" name="Rectangle 116"/>
            <p:cNvSpPr/>
            <p:nvPr/>
          </p:nvSpPr>
          <p:spPr>
            <a:xfrm>
              <a:off x="216108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62" name="Rectangle 117"/>
            <p:cNvSpPr/>
            <p:nvPr/>
          </p:nvSpPr>
          <p:spPr>
            <a:xfrm>
              <a:off x="249156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63" name="Rectangle 118"/>
            <p:cNvSpPr/>
            <p:nvPr/>
          </p:nvSpPr>
          <p:spPr>
            <a:xfrm>
              <a:off x="17928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64" name="Rectangle 119"/>
            <p:cNvSpPr/>
            <p:nvPr/>
          </p:nvSpPr>
          <p:spPr>
            <a:xfrm>
              <a:off x="50976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465" name="Groupe 17"/>
          <p:cNvGrpSpPr/>
          <p:nvPr/>
        </p:nvGrpSpPr>
        <p:grpSpPr>
          <a:xfrm>
            <a:off x="3474360" y="4454640"/>
            <a:ext cx="2641320" cy="509040"/>
            <a:chOff x="3474360" y="4454640"/>
            <a:chExt cx="2641320" cy="509040"/>
          </a:xfrm>
        </p:grpSpPr>
        <p:sp>
          <p:nvSpPr>
            <p:cNvPr id="466" name="Rectangle 120"/>
            <p:cNvSpPr/>
            <p:nvPr/>
          </p:nvSpPr>
          <p:spPr>
            <a:xfrm>
              <a:off x="4134960" y="445464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67" name="Rectangle 121"/>
            <p:cNvSpPr/>
            <p:nvPr/>
          </p:nvSpPr>
          <p:spPr>
            <a:xfrm>
              <a:off x="4465080" y="445464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68" name="Rectangle 122"/>
            <p:cNvSpPr/>
            <p:nvPr/>
          </p:nvSpPr>
          <p:spPr>
            <a:xfrm>
              <a:off x="4795560" y="445464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69" name="Rectangle 123"/>
            <p:cNvSpPr/>
            <p:nvPr/>
          </p:nvSpPr>
          <p:spPr>
            <a:xfrm>
              <a:off x="512568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70" name="Rectangle 124"/>
            <p:cNvSpPr/>
            <p:nvPr/>
          </p:nvSpPr>
          <p:spPr>
            <a:xfrm>
              <a:off x="545616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71" name="Rectangle 125"/>
            <p:cNvSpPr/>
            <p:nvPr/>
          </p:nvSpPr>
          <p:spPr>
            <a:xfrm>
              <a:off x="5786280" y="4454640"/>
              <a:ext cx="329400" cy="509040"/>
            </a:xfrm>
            <a:prstGeom prst="rect">
              <a:avLst/>
            </a:prstGeom>
            <a:solidFill>
              <a:srgbClr val="ff99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72" name="Rectangle 126"/>
            <p:cNvSpPr/>
            <p:nvPr/>
          </p:nvSpPr>
          <p:spPr>
            <a:xfrm>
              <a:off x="3474360" y="445464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sp>
          <p:nvSpPr>
            <p:cNvPr id="473" name="Rectangle 127"/>
            <p:cNvSpPr/>
            <p:nvPr/>
          </p:nvSpPr>
          <p:spPr>
            <a:xfrm>
              <a:off x="3804480" y="4454640"/>
              <a:ext cx="329400" cy="50904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474" name="Accolade fermante 4"/>
          <p:cNvSpPr/>
          <p:nvPr/>
        </p:nvSpPr>
        <p:spPr>
          <a:xfrm rot="5400000">
            <a:off x="1380600" y="3979080"/>
            <a:ext cx="304560" cy="257724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75" name="ZoneTexte 20"/>
          <p:cNvSpPr/>
          <p:nvPr/>
        </p:nvSpPr>
        <p:spPr>
          <a:xfrm>
            <a:off x="1062720" y="5451840"/>
            <a:ext cx="938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ZoneTexte 25"/>
          <p:cNvSpPr/>
          <p:nvPr/>
        </p:nvSpPr>
        <p:spPr>
          <a:xfrm>
            <a:off x="6337440" y="5201280"/>
            <a:ext cx="116064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1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77" name="ZoneTexte 26"/>
              <p:cNvSpPr txBox="1"/>
              <p:nvPr/>
            </p:nvSpPr>
            <p:spPr>
              <a:xfrm>
                <a:off x="4678920" y="5310720"/>
                <a:ext cx="23580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78" name="ZoneTexte 27"/>
              <p:cNvSpPr txBox="1"/>
              <p:nvPr/>
            </p:nvSpPr>
            <p:spPr>
              <a:xfrm>
                <a:off x="7409160" y="5171400"/>
                <a:ext cx="23580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0" name="Rectangle : coins arrondis 8"/>
          <p:cNvSpPr/>
          <p:nvPr/>
        </p:nvSpPr>
        <p:spPr>
          <a:xfrm>
            <a:off x="869040" y="944280"/>
            <a:ext cx="3885840" cy="9896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81" name="Rectangle : coins arrondis 9"/>
          <p:cNvSpPr/>
          <p:nvPr/>
        </p:nvSpPr>
        <p:spPr>
          <a:xfrm>
            <a:off x="4926240" y="944280"/>
            <a:ext cx="3717000" cy="10076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cxnSp>
        <p:nvCxnSpPr>
          <p:cNvPr id="482" name="Connecteur droit 17"/>
          <p:cNvCxnSpPr>
            <a:stCxn id="480" idx="2"/>
          </p:cNvCxnSpPr>
          <p:nvPr/>
        </p:nvCxnSpPr>
        <p:spPr>
          <a:xfrm>
            <a:off x="2811960" y="1933920"/>
            <a:ext cx="829800" cy="59688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483" name="Connecteur droit 18"/>
          <p:cNvCxnSpPr/>
          <p:nvPr/>
        </p:nvCxnSpPr>
        <p:spPr>
          <a:xfrm flipV="1">
            <a:off x="6095880" y="1956240"/>
            <a:ext cx="684000" cy="41076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484" name="Rectangle 11"/>
          <p:cNvSpPr/>
          <p:nvPr/>
        </p:nvSpPr>
        <p:spPr>
          <a:xfrm>
            <a:off x="3762720" y="114012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85" name="Rectangle 13"/>
          <p:cNvSpPr/>
          <p:nvPr/>
        </p:nvSpPr>
        <p:spPr>
          <a:xfrm>
            <a:off x="3677400" y="114012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86" name="Cube 14"/>
          <p:cNvSpPr/>
          <p:nvPr/>
        </p:nvSpPr>
        <p:spPr>
          <a:xfrm>
            <a:off x="900000" y="115200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87" name="Cube 28"/>
          <p:cNvSpPr/>
          <p:nvPr/>
        </p:nvSpPr>
        <p:spPr>
          <a:xfrm>
            <a:off x="5097600" y="121860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88" name="Cube 29"/>
          <p:cNvSpPr/>
          <p:nvPr/>
        </p:nvSpPr>
        <p:spPr>
          <a:xfrm>
            <a:off x="5749560" y="121860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89" name="Rectangle 35"/>
          <p:cNvSpPr/>
          <p:nvPr/>
        </p:nvSpPr>
        <p:spPr>
          <a:xfrm>
            <a:off x="3594960" y="114012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0" name="Rectangle 36"/>
          <p:cNvSpPr/>
          <p:nvPr/>
        </p:nvSpPr>
        <p:spPr>
          <a:xfrm>
            <a:off x="3510000" y="114012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1" name="Cube 3"/>
          <p:cNvSpPr/>
          <p:nvPr/>
        </p:nvSpPr>
        <p:spPr>
          <a:xfrm>
            <a:off x="6401160" y="1200960"/>
            <a:ext cx="59652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2" name="Rectangle 4"/>
          <p:cNvSpPr/>
          <p:nvPr/>
        </p:nvSpPr>
        <p:spPr>
          <a:xfrm>
            <a:off x="7692480" y="124884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3" name="Cube 5"/>
          <p:cNvSpPr/>
          <p:nvPr/>
        </p:nvSpPr>
        <p:spPr>
          <a:xfrm>
            <a:off x="1512000" y="115200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4" name="Cube 6"/>
          <p:cNvSpPr/>
          <p:nvPr/>
        </p:nvSpPr>
        <p:spPr>
          <a:xfrm>
            <a:off x="2124000" y="115200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5" name="Rectangle 7"/>
          <p:cNvSpPr/>
          <p:nvPr/>
        </p:nvSpPr>
        <p:spPr>
          <a:xfrm>
            <a:off x="3847680" y="114012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6" name="Rectangle 10"/>
          <p:cNvSpPr/>
          <p:nvPr/>
        </p:nvSpPr>
        <p:spPr>
          <a:xfrm>
            <a:off x="4256280" y="113544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7" name="Rectangle 12"/>
          <p:cNvSpPr/>
          <p:nvPr/>
        </p:nvSpPr>
        <p:spPr>
          <a:xfrm>
            <a:off x="4171320" y="113544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8" name="Rectangle 20"/>
          <p:cNvSpPr/>
          <p:nvPr/>
        </p:nvSpPr>
        <p:spPr>
          <a:xfrm>
            <a:off x="4088880" y="113544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99" name="Rectangle 21"/>
          <p:cNvSpPr/>
          <p:nvPr/>
        </p:nvSpPr>
        <p:spPr>
          <a:xfrm>
            <a:off x="4003560" y="113544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0" name="Rectangle 22"/>
          <p:cNvSpPr/>
          <p:nvPr/>
        </p:nvSpPr>
        <p:spPr>
          <a:xfrm>
            <a:off x="4341600" y="113544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1" name="Rectangle 23"/>
          <p:cNvSpPr/>
          <p:nvPr/>
        </p:nvSpPr>
        <p:spPr>
          <a:xfrm>
            <a:off x="4480200" y="113544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2" name="Cube 19"/>
          <p:cNvSpPr/>
          <p:nvPr/>
        </p:nvSpPr>
        <p:spPr>
          <a:xfrm>
            <a:off x="2736000" y="115200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3" name="Rectangle 24"/>
          <p:cNvSpPr/>
          <p:nvPr/>
        </p:nvSpPr>
        <p:spPr>
          <a:xfrm>
            <a:off x="4561560" y="113832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4" name="Rectangle 25"/>
          <p:cNvSpPr/>
          <p:nvPr/>
        </p:nvSpPr>
        <p:spPr>
          <a:xfrm>
            <a:off x="4643280" y="113544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5" name="Cube 26"/>
          <p:cNvSpPr/>
          <p:nvPr/>
        </p:nvSpPr>
        <p:spPr>
          <a:xfrm>
            <a:off x="7035120" y="1177920"/>
            <a:ext cx="59688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6" name="Rectangle 27"/>
          <p:cNvSpPr/>
          <p:nvPr/>
        </p:nvSpPr>
        <p:spPr>
          <a:xfrm>
            <a:off x="8255880" y="154296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7" name="Rectangle 31"/>
          <p:cNvSpPr/>
          <p:nvPr/>
        </p:nvSpPr>
        <p:spPr>
          <a:xfrm>
            <a:off x="8255880" y="145908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8" name="Rectangle 32"/>
          <p:cNvSpPr/>
          <p:nvPr/>
        </p:nvSpPr>
        <p:spPr>
          <a:xfrm>
            <a:off x="8344440" y="154296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09" name="Rectangle 37"/>
          <p:cNvSpPr/>
          <p:nvPr/>
        </p:nvSpPr>
        <p:spPr>
          <a:xfrm>
            <a:off x="8344440" y="145908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10" name="Rectangle 38"/>
          <p:cNvSpPr/>
          <p:nvPr/>
        </p:nvSpPr>
        <p:spPr>
          <a:xfrm>
            <a:off x="8300160" y="149904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11" name="Rectangle 39"/>
          <p:cNvSpPr/>
          <p:nvPr/>
        </p:nvSpPr>
        <p:spPr>
          <a:xfrm>
            <a:off x="8466480" y="154152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12" name="Rectangle 40"/>
          <p:cNvSpPr/>
          <p:nvPr/>
        </p:nvSpPr>
        <p:spPr>
          <a:xfrm>
            <a:off x="8466480" y="145764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13" name="Rectangle 41"/>
          <p:cNvSpPr/>
          <p:nvPr/>
        </p:nvSpPr>
        <p:spPr>
          <a:xfrm>
            <a:off x="8554680" y="154152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14" name="Rectangle 42"/>
          <p:cNvSpPr/>
          <p:nvPr/>
        </p:nvSpPr>
        <p:spPr>
          <a:xfrm>
            <a:off x="8554680" y="145764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15" name="Rectangle 43"/>
          <p:cNvSpPr/>
          <p:nvPr/>
        </p:nvSpPr>
        <p:spPr>
          <a:xfrm>
            <a:off x="8510400" y="149760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16" name=""/>
          <p:cNvSpPr/>
          <p:nvPr/>
        </p:nvSpPr>
        <p:spPr>
          <a:xfrm>
            <a:off x="7920000" y="54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7" name="PlaceHolder 2"/>
          <p:cNvSpPr>
            <a:spLocks noGrp="1"/>
          </p:cNvSpPr>
          <p:nvPr>
            <p:ph type="title"/>
          </p:nvPr>
        </p:nvSpPr>
        <p:spPr>
          <a:xfrm>
            <a:off x="489960" y="370440"/>
            <a:ext cx="61113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2 nombres en chiffres et compare-les.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8" name="ZoneTexte 4"/>
          <p:cNvSpPr/>
          <p:nvPr/>
        </p:nvSpPr>
        <p:spPr>
          <a:xfrm>
            <a:off x="3071160" y="2392560"/>
            <a:ext cx="34855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…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9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20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1" name="PlaceHolder 6"/>
          <p:cNvSpPr/>
          <p:nvPr/>
        </p:nvSpPr>
        <p:spPr>
          <a:xfrm>
            <a:off x="248760" y="3694680"/>
            <a:ext cx="4335480" cy="54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74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 l’égalité.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22" name="Groupe 18"/>
          <p:cNvGrpSpPr/>
          <p:nvPr/>
        </p:nvGrpSpPr>
        <p:grpSpPr>
          <a:xfrm>
            <a:off x="2143080" y="4158360"/>
            <a:ext cx="1439280" cy="1439280"/>
            <a:chOff x="2143080" y="4158360"/>
            <a:chExt cx="1439280" cy="1439280"/>
          </a:xfrm>
        </p:grpSpPr>
        <p:sp>
          <p:nvSpPr>
            <p:cNvPr id="523" name="Ellipse 9"/>
            <p:cNvSpPr/>
            <p:nvPr/>
          </p:nvSpPr>
          <p:spPr>
            <a:xfrm>
              <a:off x="2143080" y="4158360"/>
              <a:ext cx="1439280" cy="1439280"/>
            </a:xfrm>
            <a:prstGeom prst="ellipse">
              <a:avLst/>
            </a:prstGeom>
            <a:solidFill>
              <a:srgbClr val="00b0f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cxnSp>
          <p:nvCxnSpPr>
            <p:cNvPr id="524" name="Connecteur droit 25"/>
            <p:cNvCxnSpPr>
              <a:stCxn id="523" idx="2"/>
              <a:endCxn id="523" idx="6"/>
            </p:cNvCxnSpPr>
            <p:nvPr/>
          </p:nvCxnSpPr>
          <p:spPr>
            <a:xfrm>
              <a:off x="2143080" y="4878000"/>
              <a:ext cx="1439640" cy="36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  <p:cxnSp>
          <p:nvCxnSpPr>
            <p:cNvPr id="525" name="Connecteur droit 26"/>
            <p:cNvCxnSpPr>
              <a:stCxn id="523" idx="0"/>
              <a:endCxn id="523" idx="4"/>
            </p:cNvCxnSpPr>
            <p:nvPr/>
          </p:nvCxnSpPr>
          <p:spPr>
            <a:xfrm>
              <a:off x="2862720" y="4158360"/>
              <a:ext cx="360" cy="143964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sp>
        <p:nvSpPr>
          <p:cNvPr id="526" name="Arc partiel 3"/>
          <p:cNvSpPr/>
          <p:nvPr/>
        </p:nvSpPr>
        <p:spPr>
          <a:xfrm>
            <a:off x="4072680" y="4190040"/>
            <a:ext cx="1439280" cy="1439280"/>
          </a:xfrm>
          <a:prstGeom prst="pie">
            <a:avLst>
              <a:gd name="adj1" fmla="val 0"/>
              <a:gd name="adj2" fmla="val 16200000"/>
            </a:avLst>
          </a:prstGeom>
          <a:solidFill>
            <a:srgbClr val="00b0f0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527" name="Groupe 19"/>
          <p:cNvGrpSpPr/>
          <p:nvPr/>
        </p:nvGrpSpPr>
        <p:grpSpPr>
          <a:xfrm>
            <a:off x="343080" y="4190040"/>
            <a:ext cx="1439280" cy="1439280"/>
            <a:chOff x="343080" y="4190040"/>
            <a:chExt cx="1439280" cy="1439280"/>
          </a:xfrm>
        </p:grpSpPr>
        <p:sp>
          <p:nvSpPr>
            <p:cNvPr id="528" name="Ellipse 10"/>
            <p:cNvSpPr/>
            <p:nvPr/>
          </p:nvSpPr>
          <p:spPr>
            <a:xfrm>
              <a:off x="343080" y="4190040"/>
              <a:ext cx="1439280" cy="1439280"/>
            </a:xfrm>
            <a:prstGeom prst="ellipse">
              <a:avLst/>
            </a:prstGeom>
            <a:solidFill>
              <a:srgbClr val="00b0f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cxnSp>
          <p:nvCxnSpPr>
            <p:cNvPr id="529" name="Connecteur droit 27"/>
            <p:cNvCxnSpPr>
              <a:stCxn id="528" idx="2"/>
              <a:endCxn id="528" idx="6"/>
            </p:cNvCxnSpPr>
            <p:nvPr/>
          </p:nvCxnSpPr>
          <p:spPr>
            <a:xfrm>
              <a:off x="343080" y="4909680"/>
              <a:ext cx="1439640" cy="36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  <p:cxnSp>
          <p:nvCxnSpPr>
            <p:cNvPr id="530" name="Connecteur droit 28"/>
            <p:cNvCxnSpPr>
              <a:stCxn id="528" idx="0"/>
              <a:endCxn id="528" idx="4"/>
            </p:cNvCxnSpPr>
            <p:nvPr/>
          </p:nvCxnSpPr>
          <p:spPr>
            <a:xfrm>
              <a:off x="1062720" y="4190040"/>
              <a:ext cx="360" cy="143964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sp>
        <p:nvSpPr>
          <p:cNvPr id="531" name="Accolade fermante 13"/>
          <p:cNvSpPr/>
          <p:nvPr/>
        </p:nvSpPr>
        <p:spPr>
          <a:xfrm rot="5400000">
            <a:off x="910800" y="5070240"/>
            <a:ext cx="304560" cy="158652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32" name="ZoneTexte 28"/>
          <p:cNvSpPr/>
          <p:nvPr/>
        </p:nvSpPr>
        <p:spPr>
          <a:xfrm>
            <a:off x="773640" y="6121440"/>
            <a:ext cx="5778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3" name="ZoneTexte 29"/>
          <p:cNvSpPr/>
          <p:nvPr/>
        </p:nvSpPr>
        <p:spPr>
          <a:xfrm>
            <a:off x="6114240" y="4925160"/>
            <a:ext cx="123516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…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PlaceHolder 1"/>
          <p:cNvSpPr>
            <a:spLocks noGrp="1"/>
          </p:cNvSpPr>
          <p:nvPr>
            <p:ph type="title"/>
          </p:nvPr>
        </p:nvSpPr>
        <p:spPr>
          <a:xfrm>
            <a:off x="489960" y="369720"/>
            <a:ext cx="78858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6" name="ZoneTexte 15"/>
          <p:cNvSpPr/>
          <p:nvPr/>
        </p:nvSpPr>
        <p:spPr>
          <a:xfrm>
            <a:off x="2007360" y="2508480"/>
            <a:ext cx="54932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  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	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  <a:ea typeface="DejaVu Sans"/>
              </a:rPr>
              <a:t>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7" name="ZoneTexte 3"/>
          <p:cNvSpPr/>
          <p:nvPr/>
        </p:nvSpPr>
        <p:spPr>
          <a:xfrm rot="10606800">
            <a:off x="4453560" y="2487240"/>
            <a:ext cx="517320" cy="9126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c0000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38" name="Groupe 4"/>
          <p:cNvGrpSpPr/>
          <p:nvPr/>
        </p:nvGrpSpPr>
        <p:grpSpPr>
          <a:xfrm>
            <a:off x="2079360" y="2558520"/>
            <a:ext cx="1972440" cy="945720"/>
            <a:chOff x="2079360" y="2558520"/>
            <a:chExt cx="1972440" cy="945720"/>
          </a:xfrm>
        </p:grpSpPr>
        <p:sp>
          <p:nvSpPr>
            <p:cNvPr id="539" name="Rectangle 5"/>
            <p:cNvSpPr/>
            <p:nvPr/>
          </p:nvSpPr>
          <p:spPr>
            <a:xfrm>
              <a:off x="3063600" y="25585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0" name="Rectangle 6"/>
            <p:cNvSpPr/>
            <p:nvPr/>
          </p:nvSpPr>
          <p:spPr>
            <a:xfrm>
              <a:off x="3558240" y="25585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1" name="Rectangle 7"/>
            <p:cNvSpPr/>
            <p:nvPr/>
          </p:nvSpPr>
          <p:spPr>
            <a:xfrm>
              <a:off x="3063600" y="29041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2" name="Rectangle 10"/>
            <p:cNvSpPr/>
            <p:nvPr/>
          </p:nvSpPr>
          <p:spPr>
            <a:xfrm>
              <a:off x="3558240" y="29041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3" name="Rectangle 12"/>
            <p:cNvSpPr/>
            <p:nvPr/>
          </p:nvSpPr>
          <p:spPr>
            <a:xfrm>
              <a:off x="2572200" y="25585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4" name="Rectangle 20"/>
            <p:cNvSpPr/>
            <p:nvPr/>
          </p:nvSpPr>
          <p:spPr>
            <a:xfrm>
              <a:off x="2572200" y="29041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5" name="Rectangle 21"/>
            <p:cNvSpPr/>
            <p:nvPr/>
          </p:nvSpPr>
          <p:spPr>
            <a:xfrm>
              <a:off x="2079360" y="25585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6" name="Rectangle 22"/>
            <p:cNvSpPr/>
            <p:nvPr/>
          </p:nvSpPr>
          <p:spPr>
            <a:xfrm>
              <a:off x="2079360" y="29041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547" name="Groupe 23"/>
          <p:cNvGrpSpPr/>
          <p:nvPr/>
        </p:nvGrpSpPr>
        <p:grpSpPr>
          <a:xfrm>
            <a:off x="5376960" y="2558520"/>
            <a:ext cx="1972440" cy="945720"/>
            <a:chOff x="5376960" y="2558520"/>
            <a:chExt cx="1972440" cy="945720"/>
          </a:xfrm>
        </p:grpSpPr>
        <p:sp>
          <p:nvSpPr>
            <p:cNvPr id="548" name="Rectangle 24"/>
            <p:cNvSpPr/>
            <p:nvPr/>
          </p:nvSpPr>
          <p:spPr>
            <a:xfrm>
              <a:off x="6361200" y="25585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  <a:ea typeface="DejaVu Sans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9" name="Rectangle 37"/>
            <p:cNvSpPr/>
            <p:nvPr/>
          </p:nvSpPr>
          <p:spPr>
            <a:xfrm>
              <a:off x="6855840" y="2558520"/>
              <a:ext cx="493560" cy="3445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  <a:ea typeface="DejaVu Sans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0" name="Rectangle 38"/>
            <p:cNvSpPr/>
            <p:nvPr/>
          </p:nvSpPr>
          <p:spPr>
            <a:xfrm>
              <a:off x="6361200" y="29041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1" name="Rectangle 39"/>
            <p:cNvSpPr/>
            <p:nvPr/>
          </p:nvSpPr>
          <p:spPr>
            <a:xfrm>
              <a:off x="6855840" y="29041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2" name="Rectangle 40"/>
            <p:cNvSpPr/>
            <p:nvPr/>
          </p:nvSpPr>
          <p:spPr>
            <a:xfrm>
              <a:off x="5869800" y="25585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  <a:ea typeface="DejaVu Sans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3" name="Rectangle 41"/>
            <p:cNvSpPr/>
            <p:nvPr/>
          </p:nvSpPr>
          <p:spPr>
            <a:xfrm>
              <a:off x="5869800" y="29041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4" name="Rectangle 42"/>
            <p:cNvSpPr/>
            <p:nvPr/>
          </p:nvSpPr>
          <p:spPr>
            <a:xfrm>
              <a:off x="5376960" y="2558520"/>
              <a:ext cx="493560" cy="34488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  <a:ea typeface="DejaVu Sans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5" name="Rectangle 43"/>
            <p:cNvSpPr/>
            <p:nvPr/>
          </p:nvSpPr>
          <p:spPr>
            <a:xfrm>
              <a:off x="5376960" y="2904120"/>
              <a:ext cx="493560" cy="600120"/>
            </a:xfrm>
            <a:prstGeom prst="rect">
              <a:avLst/>
            </a:prstGeom>
            <a:solidFill>
              <a:srgbClr val="ffffff"/>
            </a:solidFill>
            <a:ln w="12600">
              <a:solidFill>
                <a:srgbClr val="767171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556" name="Rectangle : coins arrondis 5"/>
          <p:cNvSpPr/>
          <p:nvPr/>
        </p:nvSpPr>
        <p:spPr>
          <a:xfrm>
            <a:off x="869040" y="942120"/>
            <a:ext cx="3885840" cy="9896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57" name="Rectangle : coins arrondis 6"/>
          <p:cNvSpPr/>
          <p:nvPr/>
        </p:nvSpPr>
        <p:spPr>
          <a:xfrm>
            <a:off x="4926240" y="942120"/>
            <a:ext cx="3717000" cy="1007640"/>
          </a:xfrm>
          <a:prstGeom prst="roundRect">
            <a:avLst>
              <a:gd name="adj" fmla="val 8135"/>
            </a:avLst>
          </a:prstGeom>
          <a:noFill/>
          <a:ln w="12600">
            <a:solidFill>
              <a:srgbClr val="00b05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cxnSp>
        <p:nvCxnSpPr>
          <p:cNvPr id="558" name="Connecteur droit 8"/>
          <p:cNvCxnSpPr>
            <a:stCxn id="556" idx="2"/>
            <a:endCxn id="538" idx="0"/>
          </p:cNvCxnSpPr>
          <p:nvPr/>
        </p:nvCxnSpPr>
        <p:spPr>
          <a:xfrm>
            <a:off x="2811960" y="1931760"/>
            <a:ext cx="253800" cy="62712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cxnSp>
        <p:nvCxnSpPr>
          <p:cNvPr id="559" name="Connecteur droit 9"/>
          <p:cNvCxnSpPr>
            <a:stCxn id="547" idx="0"/>
          </p:cNvCxnSpPr>
          <p:nvPr/>
        </p:nvCxnSpPr>
        <p:spPr>
          <a:xfrm flipV="1">
            <a:off x="6363000" y="1954080"/>
            <a:ext cx="416880" cy="604800"/>
          </a:xfrm>
          <a:prstGeom prst="straightConnector1">
            <a:avLst/>
          </a:prstGeom>
          <a:ln w="6480">
            <a:solidFill>
              <a:srgbClr val="00b050"/>
            </a:solidFill>
            <a:miter/>
          </a:ln>
        </p:spPr>
      </p:cxnSp>
      <p:sp>
        <p:nvSpPr>
          <p:cNvPr id="560" name="Rectangle 19"/>
          <p:cNvSpPr/>
          <p:nvPr/>
        </p:nvSpPr>
        <p:spPr>
          <a:xfrm>
            <a:off x="3762720" y="11379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61" name="Rectangle 28"/>
          <p:cNvSpPr/>
          <p:nvPr/>
        </p:nvSpPr>
        <p:spPr>
          <a:xfrm>
            <a:off x="3677400" y="113796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62" name="Cube 13"/>
          <p:cNvSpPr/>
          <p:nvPr/>
        </p:nvSpPr>
        <p:spPr>
          <a:xfrm>
            <a:off x="900000" y="114984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63" name="Cube 15"/>
          <p:cNvSpPr/>
          <p:nvPr/>
        </p:nvSpPr>
        <p:spPr>
          <a:xfrm>
            <a:off x="5097600" y="121644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64" name="Cube 16"/>
          <p:cNvSpPr/>
          <p:nvPr/>
        </p:nvSpPr>
        <p:spPr>
          <a:xfrm>
            <a:off x="5749560" y="121644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65" name="Rectangle 29"/>
          <p:cNvSpPr/>
          <p:nvPr/>
        </p:nvSpPr>
        <p:spPr>
          <a:xfrm>
            <a:off x="3594960" y="11379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66" name="Rectangle 71"/>
          <p:cNvSpPr/>
          <p:nvPr/>
        </p:nvSpPr>
        <p:spPr>
          <a:xfrm>
            <a:off x="3510000" y="11379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67" name="Cube 17"/>
          <p:cNvSpPr/>
          <p:nvPr/>
        </p:nvSpPr>
        <p:spPr>
          <a:xfrm>
            <a:off x="6401160" y="1198800"/>
            <a:ext cx="59652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68" name="Rectangle 72"/>
          <p:cNvSpPr/>
          <p:nvPr/>
        </p:nvSpPr>
        <p:spPr>
          <a:xfrm>
            <a:off x="7692480" y="1246680"/>
            <a:ext cx="465120" cy="465120"/>
          </a:xfrm>
          <a:prstGeom prst="rect">
            <a:avLst/>
          </a:prstGeom>
          <a:solidFill>
            <a:srgbClr val="00b05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69" name="Cube 18"/>
          <p:cNvSpPr/>
          <p:nvPr/>
        </p:nvSpPr>
        <p:spPr>
          <a:xfrm>
            <a:off x="1512000" y="114984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0" name="Cube 20"/>
          <p:cNvSpPr/>
          <p:nvPr/>
        </p:nvSpPr>
        <p:spPr>
          <a:xfrm>
            <a:off x="2124000" y="1149840"/>
            <a:ext cx="59652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1" name="Rectangle 73"/>
          <p:cNvSpPr/>
          <p:nvPr/>
        </p:nvSpPr>
        <p:spPr>
          <a:xfrm>
            <a:off x="3847680" y="113796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2" name="Rectangle 74"/>
          <p:cNvSpPr/>
          <p:nvPr/>
        </p:nvSpPr>
        <p:spPr>
          <a:xfrm>
            <a:off x="4256280" y="11332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3" name="Rectangle 75"/>
          <p:cNvSpPr/>
          <p:nvPr/>
        </p:nvSpPr>
        <p:spPr>
          <a:xfrm>
            <a:off x="4171320" y="1133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4" name="Rectangle 76"/>
          <p:cNvSpPr/>
          <p:nvPr/>
        </p:nvSpPr>
        <p:spPr>
          <a:xfrm>
            <a:off x="4088880" y="1133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5" name="Rectangle 77"/>
          <p:cNvSpPr/>
          <p:nvPr/>
        </p:nvSpPr>
        <p:spPr>
          <a:xfrm>
            <a:off x="4003560" y="113328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6" name="Rectangle 78"/>
          <p:cNvSpPr/>
          <p:nvPr/>
        </p:nvSpPr>
        <p:spPr>
          <a:xfrm>
            <a:off x="4341600" y="1133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7" name="Rectangle 79"/>
          <p:cNvSpPr/>
          <p:nvPr/>
        </p:nvSpPr>
        <p:spPr>
          <a:xfrm>
            <a:off x="4480200" y="1133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8" name="Cube 21"/>
          <p:cNvSpPr/>
          <p:nvPr/>
        </p:nvSpPr>
        <p:spPr>
          <a:xfrm>
            <a:off x="2736000" y="1149840"/>
            <a:ext cx="596880" cy="59688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79" name="Rectangle 80"/>
          <p:cNvSpPr/>
          <p:nvPr/>
        </p:nvSpPr>
        <p:spPr>
          <a:xfrm>
            <a:off x="4561560" y="1136160"/>
            <a:ext cx="3924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0" name="Rectangle 85"/>
          <p:cNvSpPr/>
          <p:nvPr/>
        </p:nvSpPr>
        <p:spPr>
          <a:xfrm>
            <a:off x="4643280" y="1133280"/>
            <a:ext cx="38880" cy="458640"/>
          </a:xfrm>
          <a:prstGeom prst="rect">
            <a:avLst/>
          </a:prstGeom>
          <a:solidFill>
            <a:srgbClr val="ff000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1" name="Cube 22"/>
          <p:cNvSpPr/>
          <p:nvPr/>
        </p:nvSpPr>
        <p:spPr>
          <a:xfrm>
            <a:off x="7035120" y="1175760"/>
            <a:ext cx="596880" cy="596520"/>
          </a:xfrm>
          <a:prstGeom prst="cube">
            <a:avLst>
              <a:gd name="adj" fmla="val 25000"/>
            </a:avLst>
          </a:prstGeom>
          <a:solidFill>
            <a:schemeClr val="accent4"/>
          </a:solidFill>
          <a:ln w="12600">
            <a:solidFill>
              <a:srgbClr val="6f54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2" name="Rectangle 86"/>
          <p:cNvSpPr/>
          <p:nvPr/>
        </p:nvSpPr>
        <p:spPr>
          <a:xfrm>
            <a:off x="8255880" y="1540800"/>
            <a:ext cx="3924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3" name="Rectangle 87"/>
          <p:cNvSpPr/>
          <p:nvPr/>
        </p:nvSpPr>
        <p:spPr>
          <a:xfrm>
            <a:off x="8255880" y="145692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4" name="Rectangle 88"/>
          <p:cNvSpPr/>
          <p:nvPr/>
        </p:nvSpPr>
        <p:spPr>
          <a:xfrm>
            <a:off x="8344440" y="154080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5" name="Rectangle 89"/>
          <p:cNvSpPr/>
          <p:nvPr/>
        </p:nvSpPr>
        <p:spPr>
          <a:xfrm>
            <a:off x="8344440" y="145692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6" name="Rectangle 90"/>
          <p:cNvSpPr/>
          <p:nvPr/>
        </p:nvSpPr>
        <p:spPr>
          <a:xfrm>
            <a:off x="8300160" y="149688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7" name="Rectangle 91"/>
          <p:cNvSpPr/>
          <p:nvPr/>
        </p:nvSpPr>
        <p:spPr>
          <a:xfrm>
            <a:off x="8466480" y="153936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8" name="Rectangle 92"/>
          <p:cNvSpPr/>
          <p:nvPr/>
        </p:nvSpPr>
        <p:spPr>
          <a:xfrm>
            <a:off x="8466480" y="145548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89" name="Rectangle 93"/>
          <p:cNvSpPr/>
          <p:nvPr/>
        </p:nvSpPr>
        <p:spPr>
          <a:xfrm>
            <a:off x="8554680" y="1539360"/>
            <a:ext cx="38880" cy="3888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90" name="Rectangle 94"/>
          <p:cNvSpPr/>
          <p:nvPr/>
        </p:nvSpPr>
        <p:spPr>
          <a:xfrm>
            <a:off x="8554680" y="1455480"/>
            <a:ext cx="3888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91" name="Rectangle 95"/>
          <p:cNvSpPr/>
          <p:nvPr/>
        </p:nvSpPr>
        <p:spPr>
          <a:xfrm>
            <a:off x="8510400" y="1495440"/>
            <a:ext cx="39240" cy="39240"/>
          </a:xfrm>
          <a:prstGeom prst="rect">
            <a:avLst/>
          </a:prstGeom>
          <a:solidFill>
            <a:srgbClr val="0070c0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9600" bIns="396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592" name=""/>
          <p:cNvSpPr/>
          <p:nvPr/>
        </p:nvSpPr>
        <p:spPr>
          <a:xfrm>
            <a:off x="7920000" y="5400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3" name=""/>
          <p:cNvSpPr/>
          <p:nvPr/>
        </p:nvSpPr>
        <p:spPr>
          <a:xfrm>
            <a:off x="180000" y="360108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94" name=""/>
          <p:cNvSpPr/>
          <p:nvPr/>
        </p:nvSpPr>
        <p:spPr>
          <a:xfrm>
            <a:off x="7740000" y="37800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95" name="Groupe 20"/>
          <p:cNvGrpSpPr/>
          <p:nvPr/>
        </p:nvGrpSpPr>
        <p:grpSpPr>
          <a:xfrm>
            <a:off x="2135880" y="4154760"/>
            <a:ext cx="1439280" cy="1439280"/>
            <a:chOff x="2135880" y="4154760"/>
            <a:chExt cx="1439280" cy="1439280"/>
          </a:xfrm>
        </p:grpSpPr>
        <p:sp>
          <p:nvSpPr>
            <p:cNvPr id="596" name="Ellipse 11"/>
            <p:cNvSpPr/>
            <p:nvPr/>
          </p:nvSpPr>
          <p:spPr>
            <a:xfrm>
              <a:off x="2135880" y="4154760"/>
              <a:ext cx="1439280" cy="1439280"/>
            </a:xfrm>
            <a:prstGeom prst="ellipse">
              <a:avLst/>
            </a:prstGeom>
            <a:solidFill>
              <a:srgbClr val="00b0f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cxnSp>
          <p:nvCxnSpPr>
            <p:cNvPr id="597" name="Connecteur droit 29"/>
            <p:cNvCxnSpPr>
              <a:stCxn id="596" idx="2"/>
              <a:endCxn id="596" idx="6"/>
            </p:cNvCxnSpPr>
            <p:nvPr/>
          </p:nvCxnSpPr>
          <p:spPr>
            <a:xfrm>
              <a:off x="2135880" y="4874400"/>
              <a:ext cx="1439640" cy="36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  <p:cxnSp>
          <p:nvCxnSpPr>
            <p:cNvPr id="598" name="Connecteur droit 30"/>
            <p:cNvCxnSpPr>
              <a:stCxn id="596" idx="0"/>
              <a:endCxn id="596" idx="4"/>
            </p:cNvCxnSpPr>
            <p:nvPr/>
          </p:nvCxnSpPr>
          <p:spPr>
            <a:xfrm>
              <a:off x="2855520" y="4154760"/>
              <a:ext cx="360" cy="143964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sp>
        <p:nvSpPr>
          <p:cNvPr id="599" name="Arc partiel 4"/>
          <p:cNvSpPr/>
          <p:nvPr/>
        </p:nvSpPr>
        <p:spPr>
          <a:xfrm>
            <a:off x="4065480" y="4186440"/>
            <a:ext cx="1439280" cy="1439280"/>
          </a:xfrm>
          <a:prstGeom prst="pie">
            <a:avLst>
              <a:gd name="adj1" fmla="val 0"/>
              <a:gd name="adj2" fmla="val 16200000"/>
            </a:avLst>
          </a:prstGeom>
          <a:solidFill>
            <a:srgbClr val="00b0f0"/>
          </a:solidFill>
          <a:ln w="12600">
            <a:solidFill>
              <a:srgbClr val="1d315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pSp>
        <p:nvGrpSpPr>
          <p:cNvPr id="600" name="Groupe 21"/>
          <p:cNvGrpSpPr/>
          <p:nvPr/>
        </p:nvGrpSpPr>
        <p:grpSpPr>
          <a:xfrm>
            <a:off x="335880" y="4186440"/>
            <a:ext cx="1439280" cy="1439280"/>
            <a:chOff x="335880" y="4186440"/>
            <a:chExt cx="1439280" cy="1439280"/>
          </a:xfrm>
        </p:grpSpPr>
        <p:sp>
          <p:nvSpPr>
            <p:cNvPr id="601" name="Ellipse 12"/>
            <p:cNvSpPr/>
            <p:nvPr/>
          </p:nvSpPr>
          <p:spPr>
            <a:xfrm>
              <a:off x="335880" y="4186440"/>
              <a:ext cx="1439280" cy="1439280"/>
            </a:xfrm>
            <a:prstGeom prst="ellipse">
              <a:avLst/>
            </a:prstGeom>
            <a:solidFill>
              <a:srgbClr val="00b0f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ffffff"/>
                </a:solidFill>
                <a:latin typeface="Calibri"/>
                <a:ea typeface="DejaVu Sans"/>
              </a:endParaRPr>
            </a:p>
          </p:txBody>
        </p:sp>
        <p:cxnSp>
          <p:nvCxnSpPr>
            <p:cNvPr id="602" name="Connecteur droit 31"/>
            <p:cNvCxnSpPr>
              <a:stCxn id="601" idx="2"/>
              <a:endCxn id="601" idx="6"/>
            </p:cNvCxnSpPr>
            <p:nvPr/>
          </p:nvCxnSpPr>
          <p:spPr>
            <a:xfrm>
              <a:off x="335880" y="4906080"/>
              <a:ext cx="1439640" cy="36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  <p:cxnSp>
          <p:nvCxnSpPr>
            <p:cNvPr id="603" name="Connecteur droit 32"/>
            <p:cNvCxnSpPr>
              <a:stCxn id="601" idx="0"/>
              <a:endCxn id="601" idx="4"/>
            </p:cNvCxnSpPr>
            <p:nvPr/>
          </p:nvCxnSpPr>
          <p:spPr>
            <a:xfrm>
              <a:off x="1055520" y="4186440"/>
              <a:ext cx="360" cy="1439640"/>
            </a:xfrm>
            <a:prstGeom prst="straightConnector1">
              <a:avLst/>
            </a:prstGeom>
            <a:ln w="6480">
              <a:solidFill>
                <a:srgbClr val="000000"/>
              </a:solidFill>
              <a:miter/>
            </a:ln>
          </p:spPr>
        </p:cxnSp>
      </p:grpSp>
      <p:sp>
        <p:nvSpPr>
          <p:cNvPr id="604" name="Accolade fermante 5"/>
          <p:cNvSpPr/>
          <p:nvPr/>
        </p:nvSpPr>
        <p:spPr>
          <a:xfrm rot="5400000">
            <a:off x="903600" y="5066640"/>
            <a:ext cx="304560" cy="158652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05" name="ZoneTexte 30"/>
          <p:cNvSpPr/>
          <p:nvPr/>
        </p:nvSpPr>
        <p:spPr>
          <a:xfrm>
            <a:off x="766440" y="6117840"/>
            <a:ext cx="5778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6" name="ZoneTexte 31"/>
          <p:cNvSpPr/>
          <p:nvPr/>
        </p:nvSpPr>
        <p:spPr>
          <a:xfrm>
            <a:off x="6144120" y="4921560"/>
            <a:ext cx="116064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=  2 +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7" name="Accolade fermante 6"/>
          <p:cNvSpPr/>
          <p:nvPr/>
        </p:nvSpPr>
        <p:spPr>
          <a:xfrm rot="5400000">
            <a:off x="2643480" y="5041080"/>
            <a:ext cx="304560" cy="1586520"/>
          </a:xfrm>
          <a:prstGeom prst="rightBrace">
            <a:avLst>
              <a:gd name="adj1" fmla="val 70131"/>
              <a:gd name="adj2" fmla="val 50000"/>
            </a:avLst>
          </a:prstGeom>
          <a:noFill/>
          <a:ln w="28440">
            <a:solidFill>
              <a:srgbClr val="4472c4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08" name="ZoneTexte 32"/>
          <p:cNvSpPr/>
          <p:nvPr/>
        </p:nvSpPr>
        <p:spPr>
          <a:xfrm>
            <a:off x="2506320" y="6092280"/>
            <a:ext cx="5778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09" name="ZoneTexte 33"/>
              <p:cNvSpPr txBox="1"/>
              <p:nvPr/>
            </p:nvSpPr>
            <p:spPr>
              <a:xfrm>
                <a:off x="4653720" y="5831640"/>
                <a:ext cx="24552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610" name="ZoneTexte 34"/>
              <p:cNvSpPr txBox="1"/>
              <p:nvPr/>
            </p:nvSpPr>
            <p:spPr>
              <a:xfrm>
                <a:off x="7194240" y="4854240"/>
                <a:ext cx="245520" cy="719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" dur="indefinite" restart="never" nodeType="tmRoot">
          <p:childTnLst>
            <p:seq>
              <p:cTn id="53" dur="indefinite" nodeType="mainSeq">
                <p:childTnLst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</TotalTime>
  <Application>LibreOffice/7.4.3.2$Windows_X86_64 LibreOffice_project/1048a8393ae2eeec98dff31b5c133c5f1d08b890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2025-10-21T15:28:54Z</dcterms:modified>
  <cp:revision>44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r8>9</vt:r8>
  </property>
</Properties>
</file>